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2" r:id="rId2"/>
    <p:sldMasterId id="2147483868" r:id="rId3"/>
    <p:sldMasterId id="2147483888" r:id="rId4"/>
    <p:sldMasterId id="2147483902" r:id="rId5"/>
  </p:sldMasterIdLst>
  <p:notesMasterIdLst>
    <p:notesMasterId r:id="rId20"/>
  </p:notesMasterIdLst>
  <p:sldIdLst>
    <p:sldId id="3200" r:id="rId6"/>
    <p:sldId id="366" r:id="rId7"/>
    <p:sldId id="396" r:id="rId8"/>
    <p:sldId id="400" r:id="rId9"/>
    <p:sldId id="401" r:id="rId10"/>
    <p:sldId id="406" r:id="rId11"/>
    <p:sldId id="403" r:id="rId12"/>
    <p:sldId id="257" r:id="rId13"/>
    <p:sldId id="3193" r:id="rId14"/>
    <p:sldId id="3194" r:id="rId15"/>
    <p:sldId id="3196" r:id="rId16"/>
    <p:sldId id="3198" r:id="rId17"/>
    <p:sldId id="3199" r:id="rId18"/>
    <p:sldId id="3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9E9"/>
    <a:srgbClr val="E010D1"/>
    <a:srgbClr val="CCFF99"/>
    <a:srgbClr val="2D8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0" autoAdjust="0"/>
    <p:restoredTop sz="88296" autoAdjust="0"/>
  </p:normalViewPr>
  <p:slideViewPr>
    <p:cSldViewPr snapToGrid="0">
      <p:cViewPr varScale="1">
        <p:scale>
          <a:sx n="69" d="100"/>
          <a:sy n="69" d="100"/>
        </p:scale>
        <p:origin x="1186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6444E-D6AA-4FD0-8DFE-393DAA0DB15B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B5CD8-EAAE-40AA-9D60-F8CC9A0BF7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125A3-77AE-496B-B04C-07CB24D2E3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59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80A3F1-A5B8-4DD4-BBA4-6C471DA2EA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78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4125A3-77AE-496B-B04C-07CB24D2E36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51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804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29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9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E350C-D70C-4501-89C8-B7784DD665BD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EC8E2-5F3C-412C-A198-DE8118E53A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92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E350C-D70C-4501-89C8-B7784DD665BD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EC8E2-5F3C-412C-A198-DE8118E53A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587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6FEC97-1389-42A0-89B5-4F932A4A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FAB89-670F-4C9C-BE31-703288A2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EB3DB9-1814-4EC3-89C6-F00C9328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68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45017-8FE4-4B4F-B6D7-932ADBDA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37FE39-9B61-445E-970F-5630BACD1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F8463-EF49-440C-855E-B3529958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9380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17240D-3FFD-4B37-B41A-DE2DC29C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3C2A9F-C11B-44DE-AC3F-6D7007D9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CB1D1-879D-4994-B141-5600ED1A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473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1A4C16-115F-4BAF-A7C6-0D35AADE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8A4299-5DF9-42D3-9B39-6E0CC809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81C771-9347-4097-B961-6A14517F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670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4364BB-3573-4087-8070-E8E03F1F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73BA40-C4D5-4E71-B9FA-63CA17F7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D05B9A-50A9-4A72-8A14-8943EF36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262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A4D7D4-47E8-4E05-936E-B2D7F316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620E06-6DF6-4C99-8CF2-4501BB58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6D4E1F-A5C6-4FC6-9D46-A64234A9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01675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0F18D1-D802-4ACC-9F07-48DC1292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6BC1E0-E999-4F40-B5DC-E3C2D6C7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1F03CD-48F1-40DE-B84A-EBA44C3B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613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2E2C8-0BC2-4428-B87F-CAE62D24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36DA95-492B-4B58-BC8B-C4A9E66E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2E644-4611-4026-8D9F-E5FB5E15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627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3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0"/>
            <a:ext cx="5954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42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0C62B-3612-444E-BF93-B496D3C3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6CF058-403E-4A87-A8D1-1B4558B7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2CF62-0FD9-4C35-95A8-7BCD271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602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963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3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0"/>
            <a:ext cx="5954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2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820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9735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460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337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681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5919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430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E350C-D70C-4501-89C8-B7784DD665BD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EC8E2-5F3C-412C-A198-DE8118E53A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624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3614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1479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4A28E-4E49-41A5-9178-314659068E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AB0F2-2027-4D9E-BFFE-FB5E8BACC0E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6228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44476"/>
            <a:ext cx="11184467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A51B75-8CC0-4153-8C3B-FCC1CAAF754C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6967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7B3DA7-099A-5C26-0006-FF8880B4F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547FE6-2731-ED4B-7D0F-A1139EAD1077}"/>
              </a:ext>
            </a:extLst>
          </p:cNvPr>
          <p:cNvSpPr/>
          <p:nvPr userDrawn="1"/>
        </p:nvSpPr>
        <p:spPr>
          <a:xfrm>
            <a:off x="285749" y="927100"/>
            <a:ext cx="11620500" cy="562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8DDABA2-1961-7920-64C1-A630B3A0C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49181" y="-58254"/>
            <a:ext cx="2207401" cy="220740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1DE79A-DBDC-AC99-BED4-0FCA29D64562}"/>
              </a:ext>
            </a:extLst>
          </p:cNvPr>
          <p:cNvGrpSpPr/>
          <p:nvPr userDrawn="1"/>
        </p:nvGrpSpPr>
        <p:grpSpPr>
          <a:xfrm>
            <a:off x="10412537" y="5056128"/>
            <a:ext cx="1980059" cy="1721382"/>
            <a:chOff x="8236467" y="3278909"/>
            <a:chExt cx="3984357" cy="346383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5C14D32-6BAB-A9B9-470B-310FA605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BFB4A24-C465-E647-4CD4-0A4A54FB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4AFA3BD-9F7E-96F1-66D7-BD118F8E3B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71321" y="6098214"/>
            <a:ext cx="2188654" cy="8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59317-0C5C-D8EC-053A-A5E4F4510C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1259" y="0"/>
            <a:ext cx="154242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9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合成图&#10;&#10;中度可信度描述已自动生成">
            <a:extLst>
              <a:ext uri="{FF2B5EF4-FFF2-40B4-BE49-F238E27FC236}">
                <a16:creationId xmlns:a16="http://schemas.microsoft.com/office/drawing/2014/main" id="{38D3B090-BD1B-188E-C7D5-348C634DC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2" y="508000"/>
            <a:ext cx="11631636" cy="59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3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7B3DA7-099A-5C26-0006-FF8880B4F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547FE6-2731-ED4B-7D0F-A1139EAD1077}"/>
              </a:ext>
            </a:extLst>
          </p:cNvPr>
          <p:cNvSpPr/>
          <p:nvPr userDrawn="1"/>
        </p:nvSpPr>
        <p:spPr>
          <a:xfrm>
            <a:off x="285749" y="414779"/>
            <a:ext cx="11620500" cy="61384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8DDABA2-1961-7920-64C1-A630B3A0C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49181" y="-58254"/>
            <a:ext cx="2207401" cy="220740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1DE79A-DBDC-AC99-BED4-0FCA29D64562}"/>
              </a:ext>
            </a:extLst>
          </p:cNvPr>
          <p:cNvGrpSpPr/>
          <p:nvPr userDrawn="1"/>
        </p:nvGrpSpPr>
        <p:grpSpPr>
          <a:xfrm>
            <a:off x="10412537" y="5056128"/>
            <a:ext cx="1980059" cy="1721382"/>
            <a:chOff x="8236467" y="3278909"/>
            <a:chExt cx="3984357" cy="346383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5C14D32-6BAB-A9B9-470B-310FA605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BFB4A24-C465-E647-4CD4-0A4A54FB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3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7B3DA7-099A-5C26-0006-FF8880B4F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547FE6-2731-ED4B-7D0F-A1139EAD1077}"/>
              </a:ext>
            </a:extLst>
          </p:cNvPr>
          <p:cNvSpPr/>
          <p:nvPr userDrawn="1"/>
        </p:nvSpPr>
        <p:spPr>
          <a:xfrm>
            <a:off x="285749" y="405353"/>
            <a:ext cx="11620500" cy="61478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8DDABA2-1961-7920-64C1-A630B3A0C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49181" y="-58254"/>
            <a:ext cx="2207401" cy="220740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1DE79A-DBDC-AC99-BED4-0FCA29D64562}"/>
              </a:ext>
            </a:extLst>
          </p:cNvPr>
          <p:cNvGrpSpPr/>
          <p:nvPr userDrawn="1"/>
        </p:nvGrpSpPr>
        <p:grpSpPr>
          <a:xfrm>
            <a:off x="10412537" y="5056128"/>
            <a:ext cx="1980059" cy="1721382"/>
            <a:chOff x="8236467" y="3278909"/>
            <a:chExt cx="3984357" cy="346383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5C14D32-6BAB-A9B9-470B-310FA605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BFB4A24-C465-E647-4CD4-0A4A54FB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67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07B3DA7-099A-5C26-0006-FF8880B4F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547FE6-2731-ED4B-7D0F-A1139EAD1077}"/>
              </a:ext>
            </a:extLst>
          </p:cNvPr>
          <p:cNvSpPr/>
          <p:nvPr userDrawn="1"/>
        </p:nvSpPr>
        <p:spPr>
          <a:xfrm>
            <a:off x="285749" y="927100"/>
            <a:ext cx="11620500" cy="5626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8DDABA2-1961-7920-64C1-A630B3A0C2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49181" y="-58254"/>
            <a:ext cx="2207401" cy="2207401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1DE79A-DBDC-AC99-BED4-0FCA29D64562}"/>
              </a:ext>
            </a:extLst>
          </p:cNvPr>
          <p:cNvGrpSpPr/>
          <p:nvPr userDrawn="1"/>
        </p:nvGrpSpPr>
        <p:grpSpPr>
          <a:xfrm>
            <a:off x="10412537" y="5056128"/>
            <a:ext cx="1980059" cy="1721382"/>
            <a:chOff x="8236467" y="3278909"/>
            <a:chExt cx="3984357" cy="346383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B5C14D32-6BAB-A9B9-470B-310FA6052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BFB4A24-C465-E647-4CD4-0A4A54FB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4AFA3BD-9F7E-96F1-66D7-BD118F8E3B3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571321" y="6098214"/>
            <a:ext cx="2188654" cy="89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359317-0C5C-D8EC-053A-A5E4F4510C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1259" y="0"/>
            <a:ext cx="1542422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2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合成图&#10;&#10;中度可信度描述已自动生成">
            <a:extLst>
              <a:ext uri="{FF2B5EF4-FFF2-40B4-BE49-F238E27FC236}">
                <a16:creationId xmlns:a16="http://schemas.microsoft.com/office/drawing/2014/main" id="{38D3B090-BD1B-188E-C7D5-348C634DCD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2" y="508000"/>
            <a:ext cx="11631636" cy="591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E350C-D70C-4501-89C8-B7784DD665BD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EC8E2-5F3C-412C-A198-DE8118E53A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1596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88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067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365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40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131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858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952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965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0438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41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E350C-D70C-4501-89C8-B7784DD665BD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EC8E2-5F3C-412C-A198-DE8118E53A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734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3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E350C-D70C-4501-89C8-B7784DD665BD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EC8E2-5F3C-412C-A198-DE8118E53A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842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E350C-D70C-4501-89C8-B7784DD665BD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EC8E2-5F3C-412C-A198-DE8118E53A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50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E350C-D70C-4501-89C8-B7784DD665BD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EC8E2-5F3C-412C-A198-DE8118E53A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3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DE350C-D70C-4501-89C8-B7784DD665BD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B9EC8E2-5F3C-412C-A198-DE8118E53A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2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575E3D6D-5B4D-8656-1B9B-DA1305B6C29C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59291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73" r:id="rId12"/>
    <p:sldLayoutId id="2147483775" r:id="rId13"/>
    <p:sldLayoutId id="2147483776" r:id="rId14"/>
    <p:sldLayoutId id="2147483777" r:id="rId15"/>
    <p:sldLayoutId id="2147483778" r:id="rId16"/>
    <p:sldLayoutId id="2147483780" r:id="rId17"/>
    <p:sldLayoutId id="2147483781" r:id="rId18"/>
    <p:sldLayoutId id="2147483782" r:id="rId19"/>
    <p:sldLayoutId id="2147483783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4F945070-E065-2B8D-83D9-AD5BBF7061DA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E350C-D70C-4501-89C8-B7784DD665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9/15/2024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EC8E2-5F3C-412C-A198-DE8118E53AD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0083C108-02F9-B9EC-3509-E00DF3473E29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192380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81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E1789AD9-C357-D73E-7158-60173911CC93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3430368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900" r:id="rId3"/>
    <p:sldLayoutId id="2147483901" r:id="rId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F5B3349F-50C9-4646-7017-57DF35392135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84E0F-B49E-4CF9-974F-F2E81701724C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2D9CF-84F5-40DC-9319-750C0EB7F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4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microsoft.com/office/2007/relationships/hdphoto" Target="../media/hdphoto3.wdp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2.wdp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4.gif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23.gif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5.png"/><Relationship Id="rId3" Type="http://schemas.openxmlformats.org/officeDocument/2006/relationships/audio" Target="NUL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30.gif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6.jpg"/><Relationship Id="rId11" Type="http://schemas.openxmlformats.org/officeDocument/2006/relationships/image" Target="../media/image29.gif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270.png"/><Relationship Id="rId4" Type="http://schemas.microsoft.com/office/2007/relationships/media" Target="../media/media3.mp3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audio" Target="NULL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2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6.jpg"/><Relationship Id="rId11" Type="http://schemas.openxmlformats.org/officeDocument/2006/relationships/image" Target="../media/image30.gif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29.gif"/><Relationship Id="rId4" Type="http://schemas.microsoft.com/office/2007/relationships/media" Target="../media/media3.mp3"/><Relationship Id="rId9" Type="http://schemas.openxmlformats.org/officeDocument/2006/relationships/image" Target="../media/image3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audio" Target="../media/audio1.wav"/><Relationship Id="rId7" Type="http://schemas.openxmlformats.org/officeDocument/2006/relationships/image" Target="../media/image32.emf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audio" Target="../media/audio4.wav"/><Relationship Id="rId11" Type="http://schemas.openxmlformats.org/officeDocument/2006/relationships/image" Target="../media/image30.gif"/><Relationship Id="rId5" Type="http://schemas.openxmlformats.org/officeDocument/2006/relationships/audio" Target="../media/audio3.wav"/><Relationship Id="rId10" Type="http://schemas.openxmlformats.org/officeDocument/2006/relationships/image" Target="../media/image35.wmf"/><Relationship Id="rId4" Type="http://schemas.openxmlformats.org/officeDocument/2006/relationships/audio" Target="../media/audio2.wav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6.jpeg"/><Relationship Id="rId7" Type="http://schemas.openxmlformats.org/officeDocument/2006/relationships/image" Target="../media/image24.gi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0.gif"/><Relationship Id="rId9" Type="http://schemas.openxmlformats.org/officeDocument/2006/relationships/image" Target="../media/image3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3E83F4-23AA-4148-A695-C9C88172E9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453" y="-412734"/>
            <a:ext cx="12536905" cy="7964996"/>
          </a:xfrm>
          <a:prstGeom prst="rect">
            <a:avLst/>
          </a:prstGeom>
          <a:effectLst>
            <a:outerShdw blurRad="25400" algn="ctr" rotWithShape="0">
              <a:prstClr val="black">
                <a:alpha val="7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B611B9-DDAE-FA12-0F97-0B52FDA0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163" y="2443080"/>
            <a:ext cx="2627604" cy="107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26586-26E5-D3C8-714E-F14624331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041" y="3451255"/>
            <a:ext cx="9382557" cy="2231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84D5-23FB-E11D-646C-0F18AA7D20D1}"/>
              </a:ext>
            </a:extLst>
          </p:cNvPr>
          <p:cNvSpPr txBox="1"/>
          <p:nvPr/>
        </p:nvSpPr>
        <p:spPr>
          <a:xfrm>
            <a:off x="8188960" y="6519446"/>
            <a:ext cx="629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Thiết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kế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Hương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Thảo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Zalo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0972115126</a:t>
            </a:r>
            <a:endParaRPr lang="zh-CN" alt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19465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FAE35F-3959-5CE9-CF4D-3D8A5ADA5F55}"/>
              </a:ext>
            </a:extLst>
          </p:cNvPr>
          <p:cNvSpPr/>
          <p:nvPr/>
        </p:nvSpPr>
        <p:spPr>
          <a:xfrm>
            <a:off x="522514" y="631371"/>
            <a:ext cx="696686" cy="64225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A62FA1-D06B-0B9A-0685-5E28CF77A500}"/>
                  </a:ext>
                </a:extLst>
              </p:cNvPr>
              <p:cNvSpPr txBox="1"/>
              <p:nvPr/>
            </p:nvSpPr>
            <p:spPr>
              <a:xfrm>
                <a:off x="1382486" y="555171"/>
                <a:ext cx="10232571" cy="1170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Một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kho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chứa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540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tấn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gạo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bao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gồm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gạo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nếp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gạo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tẻ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tấn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gạo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tẻ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bằng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tấn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gạo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nếp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Tính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tấn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gạo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mỗi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loại</a:t>
                </a:r>
                <a:r>
                  <a:rPr lang="en-US" sz="2800" b="1" i="0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A62FA1-D06B-0B9A-0685-5E28CF77A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86" y="555171"/>
                <a:ext cx="10232571" cy="1170641"/>
              </a:xfrm>
              <a:prstGeom prst="rect">
                <a:avLst/>
              </a:prstGeom>
              <a:blipFill>
                <a:blip r:embed="rId3"/>
                <a:stretch>
                  <a:fillRect l="-1251" t="-5208" r="-2026" b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B6B5206-201D-46C6-144F-E14CE40BD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097" y="1981200"/>
            <a:ext cx="567315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49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4000" r="-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456728" y="303885"/>
            <a:ext cx="33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1157480" y="1016884"/>
            <a:ext cx="1079208" cy="33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Gạo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nếp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Rectangle 14"/>
          <p:cNvSpPr>
            <a:spLocks noChangeArrowheads="1"/>
          </p:cNvSpPr>
          <p:nvPr/>
        </p:nvSpPr>
        <p:spPr bwMode="auto">
          <a:xfrm>
            <a:off x="1198120" y="1431973"/>
            <a:ext cx="1079208" cy="35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Gạo</a:t>
            </a:r>
            <a:r>
              <a:rPr kumimoji="0" lang="en-US" alt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tẻ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68092B48-4EEE-6C89-18C6-F1DF1CB8E46B}"/>
              </a:ext>
            </a:extLst>
          </p:cNvPr>
          <p:cNvGrpSpPr>
            <a:grpSpLocks/>
          </p:cNvGrpSpPr>
          <p:nvPr/>
        </p:nvGrpSpPr>
        <p:grpSpPr bwMode="auto">
          <a:xfrm>
            <a:off x="3336268" y="1175108"/>
            <a:ext cx="3075214" cy="152400"/>
            <a:chOff x="1206" y="1852"/>
            <a:chExt cx="2260" cy="96"/>
          </a:xfrm>
        </p:grpSpPr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6F736D4F-F0A9-5C49-15CA-2F6FA5D306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6" y="1900"/>
              <a:ext cx="2260" cy="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579BB821-41A5-0E52-02EB-8BA1D89BF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6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462F7B10-AC46-DF75-F3C4-F60208E33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755D198D-C206-B5E3-CFC5-36C12417DC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4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D49F9413-2269-6E0E-FB9E-AC2070DBF3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6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BA83A8A7-C816-8B29-547A-E2E41600D033}"/>
              </a:ext>
            </a:extLst>
          </p:cNvPr>
          <p:cNvGrpSpPr>
            <a:grpSpLocks/>
          </p:cNvGrpSpPr>
          <p:nvPr/>
        </p:nvGrpSpPr>
        <p:grpSpPr bwMode="auto">
          <a:xfrm>
            <a:off x="3335866" y="1628339"/>
            <a:ext cx="6080742" cy="174625"/>
            <a:chOff x="1200" y="2235"/>
            <a:chExt cx="4468" cy="110"/>
          </a:xfrm>
        </p:grpSpPr>
        <p:sp>
          <p:nvSpPr>
            <p:cNvPr id="18" name="Line 20">
              <a:extLst>
                <a:ext uri="{FF2B5EF4-FFF2-40B4-BE49-F238E27FC236}">
                  <a16:creationId xmlns:a16="http://schemas.microsoft.com/office/drawing/2014/main" id="{3AC0BCD2-9D6E-A59F-790A-9E939531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290"/>
              <a:ext cx="4468" cy="1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Line 21">
              <a:extLst>
                <a:ext uri="{FF2B5EF4-FFF2-40B4-BE49-F238E27FC236}">
                  <a16:creationId xmlns:a16="http://schemas.microsoft.com/office/drawing/2014/main" id="{8E6C1852-CAC5-BC64-BD2A-1AB28199C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Line 22">
              <a:extLst>
                <a:ext uri="{FF2B5EF4-FFF2-40B4-BE49-F238E27FC236}">
                  <a16:creationId xmlns:a16="http://schemas.microsoft.com/office/drawing/2014/main" id="{F60E4D2A-E34D-2138-C1A0-B555C3177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6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Line 23">
              <a:extLst>
                <a:ext uri="{FF2B5EF4-FFF2-40B4-BE49-F238E27FC236}">
                  <a16:creationId xmlns:a16="http://schemas.microsoft.com/office/drawing/2014/main" id="{4C58FD97-1B0C-6DE8-A3DD-C77F963C2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236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Line 24">
              <a:extLst>
                <a:ext uri="{FF2B5EF4-FFF2-40B4-BE49-F238E27FC236}">
                  <a16:creationId xmlns:a16="http://schemas.microsoft.com/office/drawing/2014/main" id="{D351D571-97A6-93F1-0A9E-46E8FB6CF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Line 25">
              <a:extLst>
                <a:ext uri="{FF2B5EF4-FFF2-40B4-BE49-F238E27FC236}">
                  <a16:creationId xmlns:a16="http://schemas.microsoft.com/office/drawing/2014/main" id="{E9E9FF85-6EEE-C0EE-C2A4-3ACC7755B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Line 26">
              <a:extLst>
                <a:ext uri="{FF2B5EF4-FFF2-40B4-BE49-F238E27FC236}">
                  <a16:creationId xmlns:a16="http://schemas.microsoft.com/office/drawing/2014/main" id="{F6DF236E-16B2-8D8C-4798-F28413BFB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244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Line 25">
              <a:extLst>
                <a:ext uri="{FF2B5EF4-FFF2-40B4-BE49-F238E27FC236}">
                  <a16:creationId xmlns:a16="http://schemas.microsoft.com/office/drawing/2014/main" id="{6195344E-2655-CB63-DD76-5C7F8F92B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Line 25">
              <a:extLst>
                <a:ext uri="{FF2B5EF4-FFF2-40B4-BE49-F238E27FC236}">
                  <a16:creationId xmlns:a16="http://schemas.microsoft.com/office/drawing/2014/main" id="{1F0C2A56-CF44-1E4D-305E-B5564CF317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8" y="2249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Line 25">
              <a:extLst>
                <a:ext uri="{FF2B5EF4-FFF2-40B4-BE49-F238E27FC236}">
                  <a16:creationId xmlns:a16="http://schemas.microsoft.com/office/drawing/2014/main" id="{E88B2EA6-9F01-581F-6B90-91EAAA83F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2" y="2235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260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AutoShape 37">
            <a:extLst>
              <a:ext uri="{FF2B5EF4-FFF2-40B4-BE49-F238E27FC236}">
                <a16:creationId xmlns:a16="http://schemas.microsoft.com/office/drawing/2014/main" id="{930735B6-1733-016F-3D93-CA2340127E10}"/>
              </a:ext>
            </a:extLst>
          </p:cNvPr>
          <p:cNvSpPr>
            <a:spLocks/>
          </p:cNvSpPr>
          <p:nvPr/>
        </p:nvSpPr>
        <p:spPr bwMode="auto">
          <a:xfrm>
            <a:off x="9830552" y="993464"/>
            <a:ext cx="210222" cy="851097"/>
          </a:xfrm>
          <a:prstGeom prst="rightBrace">
            <a:avLst>
              <a:gd name="adj1" fmla="val 31368"/>
              <a:gd name="adj2" fmla="val 50000"/>
            </a:avLst>
          </a:prstGeom>
          <a:ln w="28575">
            <a:solidFill>
              <a:schemeClr val="bg1"/>
            </a:solidFill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6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7603DD2A-57BA-BE82-C86F-9C41C92FD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2448" y="1210398"/>
            <a:ext cx="132932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540 </a:t>
            </a:r>
            <a:r>
              <a:rPr lang="en-US" altLang="en-US" sz="2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endParaRPr lang="en-US" alt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18DA627-B549-CCB8-682A-81E891390170}"/>
              </a:ext>
            </a:extLst>
          </p:cNvPr>
          <p:cNvCxnSpPr>
            <a:cxnSpLocks/>
          </p:cNvCxnSpPr>
          <p:nvPr/>
        </p:nvCxnSpPr>
        <p:spPr>
          <a:xfrm>
            <a:off x="6421120" y="1178560"/>
            <a:ext cx="0" cy="16256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456728" y="2206876"/>
            <a:ext cx="66263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Theo sơ đồ, tổng số phần bằng nhau là: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 + 7 = 10 (phần)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Giá trị một phần là: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540 : 10 = 54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Số tấn gạo nếp là: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54 × 3 = 162 (tấn)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Số tấn gạo tẻ là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540 – 162 = 378 (tấn)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Đáp số: Gạo nếp: 162 tấn</a:t>
            </a:r>
            <a:endParaRPr lang="en-US" sz="28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</a:t>
            </a:r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Gạo tẻ: 378 tấn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884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68" grpId="0"/>
      <p:bldP spid="86" grpId="0"/>
      <p:bldP spid="25" grpId="0" animBg="1"/>
      <p:bldP spid="26" grpId="0"/>
      <p:bldP spid="6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FAE35F-3959-5CE9-CF4D-3D8A5ADA5F55}"/>
              </a:ext>
            </a:extLst>
          </p:cNvPr>
          <p:cNvSpPr/>
          <p:nvPr/>
        </p:nvSpPr>
        <p:spPr>
          <a:xfrm>
            <a:off x="522514" y="631371"/>
            <a:ext cx="696686" cy="64225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62FA1-D06B-0B9A-0685-5E28CF77A500}"/>
              </a:ext>
            </a:extLst>
          </p:cNvPr>
          <p:cNvSpPr txBox="1"/>
          <p:nvPr/>
        </p:nvSpPr>
        <p:spPr>
          <a:xfrm>
            <a:off x="1382486" y="555171"/>
            <a:ext cx="102325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vi-VN" sz="2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Phúc và chị Linh tiết kiệm được 350 000 đồng. Số tiền tiết kiệm của chị Linh gấp 4 lần số tiền tiết kiệm của Phúc. Tính số tiền tiết kiệm được của mỗi người.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4876E-EF51-D527-9E0E-75F00DF42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1903639"/>
            <a:ext cx="64484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02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4000" r="-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456728" y="303885"/>
            <a:ext cx="33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2190968" y="1016884"/>
            <a:ext cx="45719" cy="30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Phúc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Rectangle 14"/>
          <p:cNvSpPr>
            <a:spLocks noChangeArrowheads="1"/>
          </p:cNvSpPr>
          <p:nvPr/>
        </p:nvSpPr>
        <p:spPr bwMode="auto">
          <a:xfrm>
            <a:off x="2210492" y="1475516"/>
            <a:ext cx="1079208" cy="35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Linh</a:t>
            </a:r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68092B48-4EEE-6C89-18C6-F1DF1CB8E46B}"/>
              </a:ext>
            </a:extLst>
          </p:cNvPr>
          <p:cNvGrpSpPr>
            <a:grpSpLocks/>
          </p:cNvGrpSpPr>
          <p:nvPr/>
        </p:nvGrpSpPr>
        <p:grpSpPr bwMode="auto">
          <a:xfrm>
            <a:off x="3336267" y="1175108"/>
            <a:ext cx="775607" cy="152400"/>
            <a:chOff x="1206" y="1852"/>
            <a:chExt cx="570" cy="96"/>
          </a:xfrm>
        </p:grpSpPr>
        <p:sp>
          <p:nvSpPr>
            <p:cNvPr id="9" name="Line 14">
              <a:extLst>
                <a:ext uri="{FF2B5EF4-FFF2-40B4-BE49-F238E27FC236}">
                  <a16:creationId xmlns:a16="http://schemas.microsoft.com/office/drawing/2014/main" id="{6F736D4F-F0A9-5C49-15CA-2F6FA5D30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06" y="1893"/>
              <a:ext cx="564" cy="7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579BB821-41A5-0E52-02EB-8BA1D89BF9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6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462F7B10-AC46-DF75-F3C4-F60208E33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85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9">
            <a:extLst>
              <a:ext uri="{FF2B5EF4-FFF2-40B4-BE49-F238E27FC236}">
                <a16:creationId xmlns:a16="http://schemas.microsoft.com/office/drawing/2014/main" id="{BA83A8A7-C816-8B29-547A-E2E41600D033}"/>
              </a:ext>
            </a:extLst>
          </p:cNvPr>
          <p:cNvGrpSpPr>
            <a:grpSpLocks/>
          </p:cNvGrpSpPr>
          <p:nvPr/>
        </p:nvGrpSpPr>
        <p:grpSpPr bwMode="auto">
          <a:xfrm>
            <a:off x="3335866" y="1629927"/>
            <a:ext cx="3086643" cy="165100"/>
            <a:chOff x="1200" y="2236"/>
            <a:chExt cx="2268" cy="104"/>
          </a:xfrm>
        </p:grpSpPr>
        <p:sp>
          <p:nvSpPr>
            <p:cNvPr id="18" name="Line 20">
              <a:extLst>
                <a:ext uri="{FF2B5EF4-FFF2-40B4-BE49-F238E27FC236}">
                  <a16:creationId xmlns:a16="http://schemas.microsoft.com/office/drawing/2014/main" id="{3AC0BCD2-9D6E-A59F-790A-9E9395316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290"/>
              <a:ext cx="2268" cy="1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9" name="Line 21">
              <a:extLst>
                <a:ext uri="{FF2B5EF4-FFF2-40B4-BE49-F238E27FC236}">
                  <a16:creationId xmlns:a16="http://schemas.microsoft.com/office/drawing/2014/main" id="{8E6C1852-CAC5-BC64-BD2A-1AB28199CC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Line 22">
              <a:extLst>
                <a:ext uri="{FF2B5EF4-FFF2-40B4-BE49-F238E27FC236}">
                  <a16:creationId xmlns:a16="http://schemas.microsoft.com/office/drawing/2014/main" id="{F60E4D2A-E34D-2138-C1A0-B555C3177C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6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1" name="Line 23">
              <a:extLst>
                <a:ext uri="{FF2B5EF4-FFF2-40B4-BE49-F238E27FC236}">
                  <a16:creationId xmlns:a16="http://schemas.microsoft.com/office/drawing/2014/main" id="{4C58FD97-1B0C-6DE8-A3DD-C77F963C2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236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2" name="Line 24">
              <a:extLst>
                <a:ext uri="{FF2B5EF4-FFF2-40B4-BE49-F238E27FC236}">
                  <a16:creationId xmlns:a16="http://schemas.microsoft.com/office/drawing/2014/main" id="{D351D571-97A6-93F1-0A9E-46E8FB6CF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8" y="2242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4" name="Line 26">
              <a:extLst>
                <a:ext uri="{FF2B5EF4-FFF2-40B4-BE49-F238E27FC236}">
                  <a16:creationId xmlns:a16="http://schemas.microsoft.com/office/drawing/2014/main" id="{F6DF236E-16B2-8D8C-4798-F28413BFB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2244"/>
              <a:ext cx="0" cy="9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AutoShape 37">
            <a:extLst>
              <a:ext uri="{FF2B5EF4-FFF2-40B4-BE49-F238E27FC236}">
                <a16:creationId xmlns:a16="http://schemas.microsoft.com/office/drawing/2014/main" id="{930735B6-1733-016F-3D93-CA2340127E10}"/>
              </a:ext>
            </a:extLst>
          </p:cNvPr>
          <p:cNvSpPr>
            <a:spLocks/>
          </p:cNvSpPr>
          <p:nvPr/>
        </p:nvSpPr>
        <p:spPr bwMode="auto">
          <a:xfrm>
            <a:off x="6630152" y="1015236"/>
            <a:ext cx="210222" cy="851097"/>
          </a:xfrm>
          <a:prstGeom prst="rightBrace">
            <a:avLst>
              <a:gd name="adj1" fmla="val 31368"/>
              <a:gd name="adj2" fmla="val 50000"/>
            </a:avLst>
          </a:prstGeom>
          <a:ln w="28575">
            <a:solidFill>
              <a:schemeClr val="bg1"/>
            </a:solidFill>
            <a:headEnd/>
            <a:tailEnd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6" name="Text Box 38">
            <a:extLst>
              <a:ext uri="{FF2B5EF4-FFF2-40B4-BE49-F238E27FC236}">
                <a16:creationId xmlns:a16="http://schemas.microsoft.com/office/drawing/2014/main" id="{7603DD2A-57BA-BE82-C86F-9C41C92FD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2048" y="1232170"/>
            <a:ext cx="203689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350 000 </a:t>
            </a:r>
            <a:r>
              <a:rPr kumimoji="0" lang="en-US" alt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đồng</a:t>
            </a:r>
            <a:endParaRPr kumimoji="0" lang="en-US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456728" y="2206876"/>
            <a:ext cx="66263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Theo sơ đồ, tổng số phần bằng nhau là: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+ 4 = 5 (phần)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Giá trị một phần là: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350 000 : 5 = 70 000 (đồng)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Số tiền tiết kiệm của Phúc là: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70 000 × 1 = 70 000 (đồng)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Số tiền tiết kiệm của Linh là: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350 000 – 70 000 = 280 000 (đồng)</a:t>
            </a:r>
          </a:p>
          <a:p>
            <a:pPr lvl="0" algn="ctr"/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Đáp số: Phúc: 70 000 đồng</a:t>
            </a:r>
          </a:p>
          <a:p>
            <a:pPr lvl="0" algn="ctr"/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vi-VN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Chị Linh: 280 000 đồng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836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68" grpId="0"/>
      <p:bldP spid="86" grpId="0"/>
      <p:bldP spid="25" grpId="0" animBg="1"/>
      <p:bldP spid="26" grpId="0"/>
      <p:bldP spid="6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2013" l="958" r="94089">
                        <a14:foregroundMark x1="8786" y1="12939" x2="16294" y2="7348"/>
                        <a14:foregroundMark x1="15495" y1="14377" x2="17412" y2="28594"/>
                        <a14:foregroundMark x1="26358" y1="12300" x2="38818" y2="6709"/>
                        <a14:foregroundMark x1="38339" y1="9904" x2="38818" y2="10863"/>
                        <a14:foregroundMark x1="58466" y1="7668" x2="65655" y2="20767"/>
                        <a14:foregroundMark x1="52716" y1="21565" x2="67093" y2="21086"/>
                        <a14:foregroundMark x1="55751" y1="22204" x2="60224" y2="25240"/>
                        <a14:foregroundMark x1="78594" y1="7348" x2="78594" y2="17093"/>
                        <a14:foregroundMark x1="78754" y1="17093" x2="88978" y2="8946"/>
                        <a14:foregroundMark x1="68850" y1="37061" x2="76837" y2="42332"/>
                        <a14:foregroundMark x1="76677" y1="51597" x2="74760" y2="56230"/>
                        <a14:foregroundMark x1="54792" y1="37061" x2="45527" y2="38339"/>
                        <a14:foregroundMark x1="46006" y1="36262" x2="49361" y2="30192"/>
                        <a14:foregroundMark x1="50000" y1="31310" x2="53994" y2="33067"/>
                        <a14:foregroundMark x1="24760" y1="35942" x2="32588" y2="48722"/>
                        <a14:foregroundMark x1="30032" y1="49042" x2="25240" y2="55272"/>
                        <a14:foregroundMark x1="26997" y1="64696" x2="28914" y2="83546"/>
                        <a14:foregroundMark x1="25879" y1="77636" x2="32428" y2="78914"/>
                        <a14:foregroundMark x1="19489" y1="76198" x2="18850" y2="82748"/>
                        <a14:foregroundMark x1="46166" y1="67252" x2="51118" y2="77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231" y="4448972"/>
            <a:ext cx="2409028" cy="2409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132" y="107026"/>
            <a:ext cx="1358628" cy="1539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7500" y1="13333" x2="78056" y2="22778"/>
                        <a14:foregroundMark x1="18611" y1="19444" x2="18611" y2="26667"/>
                        <a14:foregroundMark x1="17500" y1="16389" x2="27500" y2="21944"/>
                        <a14:foregroundMark x1="26944" y1="21944" x2="13611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4072890"/>
            <a:ext cx="3028950" cy="302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825115"/>
            <a:ext cx="3987115" cy="3982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02CA44-CF24-B67B-A0D0-A5473B3509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0453" y="2271276"/>
            <a:ext cx="10998137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308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DD310B36-59A5-DCC5-8B75-27292A8E5A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830F8C0-C741-763E-9EA0-4E7515AE1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84" t="11959" r="11818"/>
          <a:stretch/>
        </p:blipFill>
        <p:spPr>
          <a:xfrm>
            <a:off x="891409" y="482600"/>
            <a:ext cx="10350500" cy="604438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FC252311-5B28-D452-D611-B7EF42583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174580" y="-280200"/>
            <a:ext cx="4619311" cy="4619311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F7956-7370-9BB9-D4F0-B034500A7A21}"/>
              </a:ext>
            </a:extLst>
          </p:cNvPr>
          <p:cNvGrpSpPr/>
          <p:nvPr/>
        </p:nvGrpSpPr>
        <p:grpSpPr>
          <a:xfrm>
            <a:off x="7923982" y="2736534"/>
            <a:ext cx="4743064" cy="4151946"/>
            <a:chOff x="8236467" y="3278909"/>
            <a:chExt cx="3984357" cy="346383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1460383-D6A0-7500-04DF-C37AAF54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3C10393-FAAC-3C1D-2502-0FBB1A45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2" name="图片 55">
            <a:extLst>
              <a:ext uri="{FF2B5EF4-FFF2-40B4-BE49-F238E27FC236}">
                <a16:creationId xmlns:a16="http://schemas.microsoft.com/office/drawing/2014/main" id="{D467F1D0-DB00-0F11-B2F5-6FC8C7CF08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479" flipH="1">
            <a:off x="8250529" y="65377"/>
            <a:ext cx="3787327" cy="4619311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7AEA3F46-1014-283D-3A1F-AC79A148F6A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4569" r="19755" b="3868"/>
          <a:stretch/>
        </p:blipFill>
        <p:spPr>
          <a:xfrm>
            <a:off x="662" y="1925757"/>
            <a:ext cx="3772155" cy="4873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6B6B74-D617-2A81-1FD9-0F80C2E466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9360" y="1535611"/>
            <a:ext cx="5407621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386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>
            <a:extLst>
              <a:ext uri="{FF2B5EF4-FFF2-40B4-BE49-F238E27FC236}">
                <a16:creationId xmlns:a16="http://schemas.microsoft.com/office/drawing/2014/main" id="{674208EC-77BA-004D-9C06-2AAB5B6B83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"/>
          <a:stretch>
            <a:fillRect/>
          </a:stretch>
        </p:blipFill>
        <p:spPr>
          <a:xfrm>
            <a:off x="0" y="0"/>
            <a:ext cx="12192000" cy="7038974"/>
          </a:xfrm>
          <a:noFill/>
        </p:spPr>
      </p:pic>
      <p:pic>
        <p:nvPicPr>
          <p:cNvPr id="50178" name="Picture 5">
            <a:extLst>
              <a:ext uri="{FF2B5EF4-FFF2-40B4-BE49-F238E27FC236}">
                <a16:creationId xmlns:a16="http://schemas.microsoft.com/office/drawing/2014/main" id="{5282C095-12D6-B94D-87B4-19BA43060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6" y="939483"/>
            <a:ext cx="4787900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6">
            <a:extLst>
              <a:ext uri="{FF2B5EF4-FFF2-40B4-BE49-F238E27FC236}">
                <a16:creationId xmlns:a16="http://schemas.microsoft.com/office/drawing/2014/main" id="{EF0F3D37-B588-EA4E-B036-9C59828EC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3276" y="774700"/>
            <a:ext cx="525462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4B3622-CB57-E341-9E78-CB19ED298271}"/>
              </a:ext>
            </a:extLst>
          </p:cNvPr>
          <p:cNvSpPr/>
          <p:nvPr/>
        </p:nvSpPr>
        <p:spPr>
          <a:xfrm>
            <a:off x="2124026" y="1799927"/>
            <a:ext cx="8599533" cy="943848"/>
          </a:xfrm>
          <a:prstGeom prst="rect">
            <a:avLst/>
          </a:prstGeom>
          <a:noFill/>
        </p:spPr>
        <p:txBody>
          <a:bodyPr wrap="none" lIns="121920" tIns="60960" rIns="121920" bIns="60960" numCol="1">
            <a:prstTxWarp prst="textDeflateBottom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3" b="1" i="0" u="none" strike="noStrike" kern="1200" cap="none" spc="0" normalizeH="0" baseline="0" noProof="0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Giải</a:t>
            </a:r>
            <a:r>
              <a:rPr kumimoji="0" lang="en-US" sz="5333" b="1" i="0" u="none" strike="noStrike" kern="1200" cap="none" spc="0" normalizeH="0" baseline="0" noProof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333" b="1" i="0" u="none" strike="noStrike" kern="1200" cap="none" spc="0" normalizeH="0" baseline="0" noProof="0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cứu</a:t>
            </a:r>
            <a:r>
              <a:rPr kumimoji="0" lang="en-US" sz="5333" b="1" i="0" u="none" strike="noStrike" kern="1200" cap="none" spc="0" normalizeH="0" baseline="0" noProof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5333" b="1" i="0" u="none" strike="noStrike" kern="1200" cap="none" spc="0" normalizeH="0" baseline="0" noProof="0" dirty="0" err="1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voi</a:t>
            </a:r>
            <a:r>
              <a:rPr kumimoji="0" lang="en-US" sz="5333" b="1" i="0" u="none" strike="noStrike" kern="1200" cap="none" spc="0" normalizeH="0" baseline="0" noProof="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</a:t>
            </a:r>
          </a:p>
        </p:txBody>
      </p:sp>
      <p:pic>
        <p:nvPicPr>
          <p:cNvPr id="50181" name="Picture 7">
            <a:extLst>
              <a:ext uri="{FF2B5EF4-FFF2-40B4-BE49-F238E27FC236}">
                <a16:creationId xmlns:a16="http://schemas.microsoft.com/office/drawing/2014/main" id="{43CA124A-5E9F-E940-90CE-7AC4FD474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89" y="3123029"/>
            <a:ext cx="4515728" cy="3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Bản ghi Mới 2.m4a" descr="Bản ghi Mới 2.m4a">
            <a:hlinkClick r:id="" action="ppaction://media"/>
            <a:extLst>
              <a:ext uri="{FF2B5EF4-FFF2-40B4-BE49-F238E27FC236}">
                <a16:creationId xmlns:a16="http://schemas.microsoft.com/office/drawing/2014/main" id="{29626D93-E298-A446-96BC-2C4CEEE5E33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614.594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18917" y="7355449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3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05BAE780-642B-2040-B328-9F0717CAC2BF}"/>
              </a:ext>
            </a:extLst>
          </p:cNvPr>
          <p:cNvGrpSpPr>
            <a:grpSpLocks/>
          </p:cNvGrpSpPr>
          <p:nvPr/>
        </p:nvGrpSpPr>
        <p:grpSpPr bwMode="auto">
          <a:xfrm>
            <a:off x="1442854" y="4572000"/>
            <a:ext cx="2238249" cy="1902977"/>
            <a:chOff x="842620" y="3341516"/>
            <a:chExt cx="1138580" cy="1109571"/>
          </a:xfrm>
        </p:grpSpPr>
        <p:pic>
          <p:nvPicPr>
            <p:cNvPr id="33810" name="Picture 33">
              <a:extLst>
                <a:ext uri="{FF2B5EF4-FFF2-40B4-BE49-F238E27FC236}">
                  <a16:creationId xmlns:a16="http://schemas.microsoft.com/office/drawing/2014/main" id="{B8B2C39F-5834-634A-985F-34F4B5BC4D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1481" r="25742" b="21852"/>
            <a:stretch>
              <a:fillRect/>
            </a:stretch>
          </p:blipFill>
          <p:spPr bwMode="auto">
            <a:xfrm>
              <a:off x="842620" y="3341516"/>
              <a:ext cx="1138580" cy="1109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999781-FF88-4A46-9297-75C665FF1E98}"/>
                </a:ext>
              </a:extLst>
            </p:cNvPr>
            <p:cNvSpPr txBox="1"/>
            <p:nvPr/>
          </p:nvSpPr>
          <p:spPr>
            <a:xfrm>
              <a:off x="985778" y="3714551"/>
              <a:ext cx="691653" cy="53836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A. 4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51794D-D7E0-2447-89D0-DA36D3CF5566}"/>
              </a:ext>
            </a:extLst>
          </p:cNvPr>
          <p:cNvGrpSpPr>
            <a:grpSpLocks/>
          </p:cNvGrpSpPr>
          <p:nvPr/>
        </p:nvGrpSpPr>
        <p:grpSpPr bwMode="auto">
          <a:xfrm>
            <a:off x="3874119" y="3046412"/>
            <a:ext cx="2125285" cy="2005013"/>
            <a:chOff x="842620" y="3341516"/>
            <a:chExt cx="1138580" cy="1109571"/>
          </a:xfrm>
        </p:grpSpPr>
        <p:pic>
          <p:nvPicPr>
            <p:cNvPr id="33808" name="Picture 45">
              <a:extLst>
                <a:ext uri="{FF2B5EF4-FFF2-40B4-BE49-F238E27FC236}">
                  <a16:creationId xmlns:a16="http://schemas.microsoft.com/office/drawing/2014/main" id="{2721B03D-713C-B241-8FC7-39D69604C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1481" r="25742" b="21852"/>
            <a:stretch>
              <a:fillRect/>
            </a:stretch>
          </p:blipFill>
          <p:spPr bwMode="auto">
            <a:xfrm>
              <a:off x="842620" y="3341516"/>
              <a:ext cx="1138580" cy="1109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4F6207-3899-FD46-B19E-503B1EA3379A}"/>
                </a:ext>
              </a:extLst>
            </p:cNvPr>
            <p:cNvSpPr txBox="1"/>
            <p:nvPr/>
          </p:nvSpPr>
          <p:spPr>
            <a:xfrm>
              <a:off x="951457" y="3627020"/>
              <a:ext cx="727556" cy="5109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B. 5</a:t>
              </a:r>
            </a:p>
          </p:txBody>
        </p:sp>
      </p:grpSp>
      <p:pic>
        <p:nvPicPr>
          <p:cNvPr id="33795" name="Picture 61">
            <a:extLst>
              <a:ext uri="{FF2B5EF4-FFF2-40B4-BE49-F238E27FC236}">
                <a16:creationId xmlns:a16="http://schemas.microsoft.com/office/drawing/2014/main" id="{15274ECF-E8FC-384E-815F-ACAA33C40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0173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3" y="-404734"/>
            <a:ext cx="11257613" cy="30304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C5AC887-1D5D-9846-B4E1-5AF7679925C3}"/>
                  </a:ext>
                </a:extLst>
              </p:cNvPr>
              <p:cNvSpPr txBox="1"/>
              <p:nvPr/>
            </p:nvSpPr>
            <p:spPr>
              <a:xfrm>
                <a:off x="596823" y="806451"/>
                <a:ext cx="10639138" cy="17747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Tổng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hai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là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20.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Tỉ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hai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là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vi-VN" sz="4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kumimoji="0" lang="vi-VN" sz="4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bé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4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là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	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C5AC887-1D5D-9846-B4E1-5AF767992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23" y="806451"/>
                <a:ext cx="10639138" cy="1774781"/>
              </a:xfrm>
              <a:prstGeom prst="rect">
                <a:avLst/>
              </a:prstGeom>
              <a:blipFill>
                <a:blip r:embed="rId10"/>
                <a:stretch>
                  <a:fillRect l="-2063" b="-13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05E229CF-7521-6F4E-B101-74B60773B04B}"/>
              </a:ext>
            </a:extLst>
          </p:cNvPr>
          <p:cNvGrpSpPr>
            <a:grpSpLocks/>
          </p:cNvGrpSpPr>
          <p:nvPr/>
        </p:nvGrpSpPr>
        <p:grpSpPr bwMode="auto">
          <a:xfrm>
            <a:off x="5797203" y="4767261"/>
            <a:ext cx="2221880" cy="2005014"/>
            <a:chOff x="842620" y="3341516"/>
            <a:chExt cx="1138580" cy="1109571"/>
          </a:xfrm>
        </p:grpSpPr>
        <p:pic>
          <p:nvPicPr>
            <p:cNvPr id="33806" name="Picture 42">
              <a:extLst>
                <a:ext uri="{FF2B5EF4-FFF2-40B4-BE49-F238E27FC236}">
                  <a16:creationId xmlns:a16="http://schemas.microsoft.com/office/drawing/2014/main" id="{409CD219-E28F-4E48-A851-320CE4946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1481" r="25742" b="21852"/>
            <a:stretch>
              <a:fillRect/>
            </a:stretch>
          </p:blipFill>
          <p:spPr bwMode="auto">
            <a:xfrm>
              <a:off x="842620" y="3341516"/>
              <a:ext cx="1138580" cy="1109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8FEED5-E5C2-2046-99AB-E724DC6CAFAE}"/>
                </a:ext>
              </a:extLst>
            </p:cNvPr>
            <p:cNvSpPr txBox="1"/>
            <p:nvPr/>
          </p:nvSpPr>
          <p:spPr>
            <a:xfrm>
              <a:off x="891968" y="3715341"/>
              <a:ext cx="879108" cy="5109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C. 10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BB6FBC4-CE01-CD48-8C97-D69DDFF8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961" y="5684041"/>
            <a:ext cx="1111250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737C360-79E4-924B-B9C7-522F190B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" y="5677004"/>
            <a:ext cx="111125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DA68897-A243-274F-98FC-C0A0C49B2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225" y="1809582"/>
            <a:ext cx="6572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2" descr="Elephant-01-june">
            <a:extLst>
              <a:ext uri="{FF2B5EF4-FFF2-40B4-BE49-F238E27FC236}">
                <a16:creationId xmlns:a16="http://schemas.microsoft.com/office/drawing/2014/main" id="{88D30055-663A-AC4E-9506-B7093B0F2F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424" y="3758308"/>
            <a:ext cx="1570291" cy="162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AAA6AA4-7FCF-E745-8511-47C0D251C568}"/>
              </a:ext>
            </a:extLst>
          </p:cNvPr>
          <p:cNvGrpSpPr>
            <a:grpSpLocks/>
          </p:cNvGrpSpPr>
          <p:nvPr/>
        </p:nvGrpSpPr>
        <p:grpSpPr bwMode="auto">
          <a:xfrm>
            <a:off x="8495629" y="3300003"/>
            <a:ext cx="2221880" cy="2142766"/>
            <a:chOff x="862070" y="4186727"/>
            <a:chExt cx="1138580" cy="1109571"/>
          </a:xfrm>
        </p:grpSpPr>
        <p:pic>
          <p:nvPicPr>
            <p:cNvPr id="33804" name="Picture 27">
              <a:extLst>
                <a:ext uri="{FF2B5EF4-FFF2-40B4-BE49-F238E27FC236}">
                  <a16:creationId xmlns:a16="http://schemas.microsoft.com/office/drawing/2014/main" id="{EBCD326B-A467-9249-A681-9812BF144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1481" r="25742" b="21852"/>
            <a:stretch>
              <a:fillRect/>
            </a:stretch>
          </p:blipFill>
          <p:spPr bwMode="auto">
            <a:xfrm>
              <a:off x="862070" y="4186727"/>
              <a:ext cx="1138580" cy="1109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BF392B-3D58-D044-A0EC-EDAFD12DD576}"/>
                </a:ext>
              </a:extLst>
            </p:cNvPr>
            <p:cNvSpPr txBox="1"/>
            <p:nvPr/>
          </p:nvSpPr>
          <p:spPr>
            <a:xfrm>
              <a:off x="960944" y="4524625"/>
              <a:ext cx="784182" cy="4781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D. 8 </a:t>
              </a:r>
            </a:p>
          </p:txBody>
        </p:sp>
      </p:grpSp>
      <p:pic>
        <p:nvPicPr>
          <p:cNvPr id="3" name="Ồ NO .mp3" descr="Ồ NO .mp3">
            <a:hlinkClick r:id="" action="ppaction://media"/>
            <a:extLst>
              <a:ext uri="{FF2B5EF4-FFF2-40B4-BE49-F238E27FC236}">
                <a16:creationId xmlns:a16="http://schemas.microsoft.com/office/drawing/2014/main" id="{874EA56A-A1F1-5047-88E6-7225FA3857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097112" y="8129172"/>
            <a:ext cx="812800" cy="812800"/>
          </a:xfrm>
          <a:prstGeom prst="rect">
            <a:avLst/>
          </a:prstGeom>
        </p:spPr>
      </p:pic>
      <p:pic>
        <p:nvPicPr>
          <p:cNvPr id="23" name="Ồ NO .mp3" descr="Ồ NO .mp3">
            <a:hlinkClick r:id="" action="ppaction://media"/>
            <a:extLst>
              <a:ext uri="{FF2B5EF4-FFF2-40B4-BE49-F238E27FC236}">
                <a16:creationId xmlns:a16="http://schemas.microsoft.com/office/drawing/2014/main" id="{5B00521F-5C3F-B54E-A50C-CDB6E490D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30750" y="7594600"/>
            <a:ext cx="812800" cy="812800"/>
          </a:xfrm>
          <a:prstGeom prst="rect">
            <a:avLst/>
          </a:prstGeom>
        </p:spPr>
      </p:pic>
      <p:pic>
        <p:nvPicPr>
          <p:cNvPr id="25" name="Ồ NO .mp3" descr="Ồ NO .mp3">
            <a:hlinkClick r:id="" action="ppaction://media"/>
            <a:extLst>
              <a:ext uri="{FF2B5EF4-FFF2-40B4-BE49-F238E27FC236}">
                <a16:creationId xmlns:a16="http://schemas.microsoft.com/office/drawing/2014/main" id="{862816EB-E119-B54A-8785-FA01521B3E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978394" y="7594600"/>
            <a:ext cx="812800" cy="812800"/>
          </a:xfrm>
          <a:prstGeom prst="rect">
            <a:avLst/>
          </a:prstGeom>
        </p:spPr>
      </p:pic>
      <p:pic>
        <p:nvPicPr>
          <p:cNvPr id="5" name="Tieng-yeah-tre-con-www_nhacchuongvui_com.mp3" descr="Tieng-yeah-tre-con-www_nhacchuongvui_com.mp3">
            <a:hlinkClick r:id="" action="ppaction://media"/>
            <a:extLst>
              <a:ext uri="{FF2B5EF4-FFF2-40B4-BE49-F238E27FC236}">
                <a16:creationId xmlns:a16="http://schemas.microsoft.com/office/drawing/2014/main" id="{FFC54D98-04FF-EC49-B02A-EBE9E0CC29A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59.0949" end="1876.0412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924800" y="75946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 nodeType="clickPar">
                      <p:stCondLst>
                        <p:cond delay="0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 nodeType="clickPar">
                      <p:stCondLst>
                        <p:cond delay="0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8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 nodeType="clickPar">
                      <p:stCondLst>
                        <p:cond delay="0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287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 nodeType="clickPar">
                      <p:stCondLst>
                        <p:cond delay="0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22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6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EBC3F00-F5DE-5648-85AB-8A5EE0416107}"/>
              </a:ext>
            </a:extLst>
          </p:cNvPr>
          <p:cNvGrpSpPr>
            <a:grpSpLocks/>
          </p:cNvGrpSpPr>
          <p:nvPr/>
        </p:nvGrpSpPr>
        <p:grpSpPr bwMode="auto">
          <a:xfrm>
            <a:off x="1577116" y="4282324"/>
            <a:ext cx="2256609" cy="1991174"/>
            <a:chOff x="842620" y="3341516"/>
            <a:chExt cx="1138580" cy="1109571"/>
          </a:xfrm>
        </p:grpSpPr>
        <p:pic>
          <p:nvPicPr>
            <p:cNvPr id="34834" name="Picture 33">
              <a:extLst>
                <a:ext uri="{FF2B5EF4-FFF2-40B4-BE49-F238E27FC236}">
                  <a16:creationId xmlns:a16="http://schemas.microsoft.com/office/drawing/2014/main" id="{53AD42E4-3FA0-1841-938C-AFFF2D30CA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1481" r="25742" b="21852"/>
            <a:stretch>
              <a:fillRect/>
            </a:stretch>
          </p:blipFill>
          <p:spPr bwMode="auto">
            <a:xfrm>
              <a:off x="842620" y="3341516"/>
              <a:ext cx="1138580" cy="1109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19626D-6353-E744-937A-36BD807242AD}"/>
                </a:ext>
              </a:extLst>
            </p:cNvPr>
            <p:cNvSpPr txBox="1"/>
            <p:nvPr/>
          </p:nvSpPr>
          <p:spPr>
            <a:xfrm>
              <a:off x="988594" y="3714551"/>
              <a:ext cx="686025" cy="5145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A. 9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1516BE-0E6E-D74C-8C2B-9540418D3C60}"/>
              </a:ext>
            </a:extLst>
          </p:cNvPr>
          <p:cNvGrpSpPr>
            <a:grpSpLocks/>
          </p:cNvGrpSpPr>
          <p:nvPr/>
        </p:nvGrpSpPr>
        <p:grpSpPr bwMode="auto">
          <a:xfrm>
            <a:off x="3965736" y="3284599"/>
            <a:ext cx="2256607" cy="1993312"/>
            <a:chOff x="842620" y="3341516"/>
            <a:chExt cx="1138580" cy="1109571"/>
          </a:xfrm>
        </p:grpSpPr>
        <p:pic>
          <p:nvPicPr>
            <p:cNvPr id="34832" name="Picture 45">
              <a:extLst>
                <a:ext uri="{FF2B5EF4-FFF2-40B4-BE49-F238E27FC236}">
                  <a16:creationId xmlns:a16="http://schemas.microsoft.com/office/drawing/2014/main" id="{0026B796-AB7A-A545-9E02-16F0AA829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1481" r="25742" b="21852"/>
            <a:stretch>
              <a:fillRect/>
            </a:stretch>
          </p:blipFill>
          <p:spPr bwMode="auto">
            <a:xfrm>
              <a:off x="842620" y="3341516"/>
              <a:ext cx="1138580" cy="1109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F252FB4-7F62-9E42-9462-0F80C00BA5B7}"/>
                </a:ext>
              </a:extLst>
            </p:cNvPr>
            <p:cNvSpPr txBox="1"/>
            <p:nvPr/>
          </p:nvSpPr>
          <p:spPr>
            <a:xfrm>
              <a:off x="885469" y="3715341"/>
              <a:ext cx="892270" cy="5139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B. 12</a:t>
              </a:r>
            </a:p>
          </p:txBody>
        </p:sp>
      </p:grpSp>
      <p:pic>
        <p:nvPicPr>
          <p:cNvPr id="34819" name="Picture 61">
            <a:extLst>
              <a:ext uri="{FF2B5EF4-FFF2-40B4-BE49-F238E27FC236}">
                <a16:creationId xmlns:a16="http://schemas.microsoft.com/office/drawing/2014/main" id="{8E24705F-D0F5-AE4E-B005-26022B92B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1" y="-344774"/>
            <a:ext cx="10956646" cy="297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D59F7C-9D19-8540-BD60-288CAA31FA7A}"/>
                  </a:ext>
                </a:extLst>
              </p:cNvPr>
              <p:cNvSpPr txBox="1"/>
              <p:nvPr/>
            </p:nvSpPr>
            <p:spPr>
              <a:xfrm>
                <a:off x="805055" y="584502"/>
                <a:ext cx="10292057" cy="1513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Đạt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và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Tuấn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có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27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viên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bi.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bi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Đạt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vi-VN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kumimoji="0" lang="vi-VN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bi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Tuấn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Hỏi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Tuấn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có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mấy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3467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viên</a:t>
                </a:r>
                <a:r>
                  <a:rPr kumimoji="0" lang="en-US" sz="3467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bi?</a:t>
                </a: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5D59F7C-9D19-8540-BD60-288CAA31F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55" y="584502"/>
                <a:ext cx="10292057" cy="1513299"/>
              </a:xfrm>
              <a:prstGeom prst="rect">
                <a:avLst/>
              </a:prstGeom>
              <a:blipFill>
                <a:blip r:embed="rId9"/>
                <a:stretch>
                  <a:fillRect l="-1659" b="-1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86EFC0A5-A9E8-B144-BBA9-A77724D94885}"/>
              </a:ext>
            </a:extLst>
          </p:cNvPr>
          <p:cNvGrpSpPr>
            <a:grpSpLocks/>
          </p:cNvGrpSpPr>
          <p:nvPr/>
        </p:nvGrpSpPr>
        <p:grpSpPr bwMode="auto">
          <a:xfrm>
            <a:off x="8448609" y="3436848"/>
            <a:ext cx="2254250" cy="1993312"/>
            <a:chOff x="842620" y="3341516"/>
            <a:chExt cx="1138580" cy="1109571"/>
          </a:xfrm>
        </p:grpSpPr>
        <p:pic>
          <p:nvPicPr>
            <p:cNvPr id="34830" name="Picture 42">
              <a:extLst>
                <a:ext uri="{FF2B5EF4-FFF2-40B4-BE49-F238E27FC236}">
                  <a16:creationId xmlns:a16="http://schemas.microsoft.com/office/drawing/2014/main" id="{03B5FBEC-8B48-C145-9310-D62C7688AC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1481" r="25742" b="21852"/>
            <a:stretch>
              <a:fillRect/>
            </a:stretch>
          </p:blipFill>
          <p:spPr bwMode="auto">
            <a:xfrm>
              <a:off x="842620" y="3341516"/>
              <a:ext cx="1138580" cy="1109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45AA63-E886-E843-A80D-475EF9991DEC}"/>
                </a:ext>
              </a:extLst>
            </p:cNvPr>
            <p:cNvSpPr txBox="1"/>
            <p:nvPr/>
          </p:nvSpPr>
          <p:spPr>
            <a:xfrm>
              <a:off x="983518" y="3715341"/>
              <a:ext cx="696005" cy="5139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D. 5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C993360-7F0E-3745-95CF-84083A50A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7887" y="5665485"/>
            <a:ext cx="1111250" cy="121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D156189-4888-2845-A79C-B98314ED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78" y="4435996"/>
            <a:ext cx="111125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05BFC9-7FBD-3445-AD1E-C6949FD6A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40" y="6137275"/>
            <a:ext cx="65722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2" descr="Elephant-01-june">
            <a:extLst>
              <a:ext uri="{FF2B5EF4-FFF2-40B4-BE49-F238E27FC236}">
                <a16:creationId xmlns:a16="http://schemas.microsoft.com/office/drawing/2014/main" id="{3026BBB2-B975-EC4D-9C40-996D2E0E74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43" y="4798468"/>
            <a:ext cx="1391307" cy="1707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A07FD3F-4A83-F74B-AAE7-A162248BE7BD}"/>
              </a:ext>
            </a:extLst>
          </p:cNvPr>
          <p:cNvGrpSpPr>
            <a:grpSpLocks/>
          </p:cNvGrpSpPr>
          <p:nvPr/>
        </p:nvGrpSpPr>
        <p:grpSpPr bwMode="auto">
          <a:xfrm>
            <a:off x="6139609" y="4710937"/>
            <a:ext cx="2254385" cy="1993312"/>
            <a:chOff x="842552" y="4169848"/>
            <a:chExt cx="1138648" cy="1109571"/>
          </a:xfrm>
        </p:grpSpPr>
        <p:pic>
          <p:nvPicPr>
            <p:cNvPr id="34828" name="Picture 22">
              <a:extLst>
                <a:ext uri="{FF2B5EF4-FFF2-40B4-BE49-F238E27FC236}">
                  <a16:creationId xmlns:a16="http://schemas.microsoft.com/office/drawing/2014/main" id="{B1F12DAE-9155-4242-B745-7C472085A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2" t="21481" r="25742" b="21852"/>
            <a:stretch>
              <a:fillRect/>
            </a:stretch>
          </p:blipFill>
          <p:spPr bwMode="auto">
            <a:xfrm>
              <a:off x="842620" y="4169848"/>
              <a:ext cx="1138580" cy="1109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C2BB11-9874-D044-AB45-BDD264612BAE}"/>
                </a:ext>
              </a:extLst>
            </p:cNvPr>
            <p:cNvSpPr txBox="1"/>
            <p:nvPr/>
          </p:nvSpPr>
          <p:spPr>
            <a:xfrm>
              <a:off x="842552" y="4524391"/>
              <a:ext cx="1123143" cy="5653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itchFamily="18" charset="0"/>
                </a:rPr>
                <a:t>C. 15  </a:t>
              </a:r>
            </a:p>
          </p:txBody>
        </p:sp>
      </p:grpSp>
      <p:pic>
        <p:nvPicPr>
          <p:cNvPr id="23" name="Ồ NO .mp3" descr="Ồ NO .mp3">
            <a:hlinkClick r:id="" action="ppaction://media"/>
            <a:extLst>
              <a:ext uri="{FF2B5EF4-FFF2-40B4-BE49-F238E27FC236}">
                <a16:creationId xmlns:a16="http://schemas.microsoft.com/office/drawing/2014/main" id="{C87437A3-EB70-DF48-893E-E05421E0E8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097112" y="8129172"/>
            <a:ext cx="812800" cy="812800"/>
          </a:xfrm>
          <a:prstGeom prst="rect">
            <a:avLst/>
          </a:prstGeom>
        </p:spPr>
      </p:pic>
      <p:pic>
        <p:nvPicPr>
          <p:cNvPr id="24" name="Ồ NO .mp3" descr="Ồ NO .mp3">
            <a:hlinkClick r:id="" action="ppaction://media"/>
            <a:extLst>
              <a:ext uri="{FF2B5EF4-FFF2-40B4-BE49-F238E27FC236}">
                <a16:creationId xmlns:a16="http://schemas.microsoft.com/office/drawing/2014/main" id="{900DF781-7AB6-F74F-8647-0AF2CB967B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30750" y="7594600"/>
            <a:ext cx="812800" cy="812800"/>
          </a:xfrm>
          <a:prstGeom prst="rect">
            <a:avLst/>
          </a:prstGeom>
        </p:spPr>
      </p:pic>
      <p:pic>
        <p:nvPicPr>
          <p:cNvPr id="26" name="Ồ NO .mp3" descr="Ồ NO .mp3">
            <a:hlinkClick r:id="" action="ppaction://media"/>
            <a:extLst>
              <a:ext uri="{FF2B5EF4-FFF2-40B4-BE49-F238E27FC236}">
                <a16:creationId xmlns:a16="http://schemas.microsoft.com/office/drawing/2014/main" id="{C846C815-3227-8144-AEB2-C8F0808DE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78394" y="7594600"/>
            <a:ext cx="812800" cy="812800"/>
          </a:xfrm>
          <a:prstGeom prst="rect">
            <a:avLst/>
          </a:prstGeom>
        </p:spPr>
      </p:pic>
      <p:pic>
        <p:nvPicPr>
          <p:cNvPr id="28" name="Tieng-yeah-tre-con-www_nhacchuongvui_com.mp3" descr="Tieng-yeah-tre-con-www_nhacchuongvui_com.mp3">
            <a:hlinkClick r:id="" action="ppaction://media"/>
            <a:extLst>
              <a:ext uri="{FF2B5EF4-FFF2-40B4-BE49-F238E27FC236}">
                <a16:creationId xmlns:a16="http://schemas.microsoft.com/office/drawing/2014/main" id="{F93D4C71-38BA-9844-8F8C-01811F2496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259.0949" end="1876.0412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924800" y="75946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95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9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95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695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 nodeType="clickPar">
                      <p:stCondLst>
                        <p:cond delay="0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287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 nodeType="clickPar">
                      <p:stCondLst>
                        <p:cond delay="0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287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 nodeType="clickPar">
                      <p:stCondLst>
                        <p:cond delay="0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7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287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 nodeType="clickPar">
                      <p:stCondLst>
                        <p:cond delay="0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227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1511348" y="611315"/>
            <a:ext cx="10317101" cy="3593334"/>
          </a:xfrm>
          <a:prstGeom prst="rect">
            <a:avLst/>
          </a:prstGeom>
          <a:solidFill>
            <a:srgbClr val="008CF5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321914" y="535846"/>
            <a:ext cx="387790" cy="3761834"/>
            <a:chOff x="1322576" y="181189"/>
            <a:chExt cx="387790" cy="2666783"/>
          </a:xfrm>
        </p:grpSpPr>
        <p:grpSp>
          <p:nvGrpSpPr>
            <p:cNvPr id="53" name="Group 52"/>
            <p:cNvGrpSpPr/>
            <p:nvPr/>
          </p:nvGrpSpPr>
          <p:grpSpPr>
            <a:xfrm>
              <a:off x="1322576" y="1379570"/>
              <a:ext cx="286946" cy="286946"/>
              <a:chOff x="505017" y="3662327"/>
              <a:chExt cx="286946" cy="286946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505017" y="3662327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87032" y="3741662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7" name="Left Bracket 56"/>
            <p:cNvSpPr/>
            <p:nvPr/>
          </p:nvSpPr>
          <p:spPr>
            <a:xfrm>
              <a:off x="1461286" y="181189"/>
              <a:ext cx="249080" cy="2666783"/>
            </a:xfrm>
            <a:prstGeom prst="leftBracket">
              <a:avLst/>
            </a:prstGeom>
            <a:ln w="38100">
              <a:solidFill>
                <a:srgbClr val="008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Left Bracket 57"/>
          <p:cNvSpPr/>
          <p:nvPr/>
        </p:nvSpPr>
        <p:spPr>
          <a:xfrm flipH="1">
            <a:off x="11597777" y="535846"/>
            <a:ext cx="275639" cy="3668803"/>
          </a:xfrm>
          <a:prstGeom prst="leftBracket">
            <a:avLst/>
          </a:prstGeom>
          <a:ln w="38100">
            <a:solidFill>
              <a:srgbClr val="008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8949" y="1279351"/>
            <a:ext cx="455948" cy="3255188"/>
            <a:chOff x="393013" y="1032066"/>
            <a:chExt cx="455948" cy="3255188"/>
          </a:xfrm>
        </p:grpSpPr>
        <p:cxnSp>
          <p:nvCxnSpPr>
            <p:cNvPr id="13" name="Straight Connector 12"/>
            <p:cNvCxnSpPr>
              <a:stCxn id="29" idx="4"/>
              <a:endCxn id="64" idx="0"/>
            </p:cNvCxnSpPr>
            <p:nvPr/>
          </p:nvCxnSpPr>
          <p:spPr>
            <a:xfrm flipH="1">
              <a:off x="620987" y="1032066"/>
              <a:ext cx="14515" cy="2799240"/>
            </a:xfrm>
            <a:prstGeom prst="line">
              <a:avLst/>
            </a:prstGeom>
            <a:ln w="12700"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393013" y="3831306"/>
              <a:ext cx="455948" cy="455948"/>
              <a:chOff x="268476" y="3198923"/>
              <a:chExt cx="286946" cy="286946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268476" y="3198923"/>
                <a:ext cx="286946" cy="286946"/>
              </a:xfrm>
              <a:prstGeom prst="ellipse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50491" y="3278258"/>
                <a:ext cx="122915" cy="122915"/>
              </a:xfrm>
              <a:prstGeom prst="ellipse">
                <a:avLst/>
              </a:prstGeom>
              <a:solidFill>
                <a:srgbClr val="008C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2144986" y="4617723"/>
            <a:ext cx="7597821" cy="1957546"/>
            <a:chOff x="620986" y="3549113"/>
            <a:chExt cx="7597821" cy="2654675"/>
          </a:xfrm>
        </p:grpSpPr>
        <p:grpSp>
          <p:nvGrpSpPr>
            <p:cNvPr id="23" name="Group 22"/>
            <p:cNvGrpSpPr/>
            <p:nvPr/>
          </p:nvGrpSpPr>
          <p:grpSpPr>
            <a:xfrm>
              <a:off x="620986" y="3549113"/>
              <a:ext cx="7597821" cy="2654675"/>
              <a:chOff x="1139780" y="2611241"/>
              <a:chExt cx="4733934" cy="2462475"/>
            </a:xfrm>
          </p:grpSpPr>
          <p:sp>
            <p:nvSpPr>
              <p:cNvPr id="18" name="Parallelogram 17"/>
              <p:cNvSpPr/>
              <p:nvPr/>
            </p:nvSpPr>
            <p:spPr>
              <a:xfrm>
                <a:off x="1139780" y="3102581"/>
                <a:ext cx="4733934" cy="1874096"/>
              </a:xfrm>
              <a:prstGeom prst="parallelogram">
                <a:avLst/>
              </a:prstGeom>
              <a:solidFill>
                <a:srgbClr val="212121"/>
              </a:solidFill>
              <a:ln>
                <a:noFill/>
              </a:ln>
              <a:effectLst>
                <a:glow rad="127000">
                  <a:srgbClr val="008CF5"/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Parallelogram 6"/>
              <p:cNvSpPr/>
              <p:nvPr/>
            </p:nvSpPr>
            <p:spPr>
              <a:xfrm flipH="1">
                <a:off x="1357102" y="2611241"/>
                <a:ext cx="1403156" cy="534468"/>
              </a:xfrm>
              <a:prstGeom prst="parallelogram">
                <a:avLst/>
              </a:prstGeom>
              <a:solidFill>
                <a:srgbClr val="00FF4E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418483" y="4847084"/>
                <a:ext cx="3113455" cy="226632"/>
              </a:xfrm>
              <a:prstGeom prst="rect">
                <a:avLst/>
              </a:prstGeom>
              <a:solidFill>
                <a:srgbClr val="2121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75" name="Straight Connector 74"/>
            <p:cNvCxnSpPr>
              <a:stCxn id="15" idx="3"/>
              <a:endCxn id="15" idx="1"/>
            </p:cNvCxnSpPr>
            <p:nvPr/>
          </p:nvCxnSpPr>
          <p:spPr>
            <a:xfrm>
              <a:off x="3221801" y="4031549"/>
              <a:ext cx="4997003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78650" y="6032145"/>
              <a:ext cx="5519746" cy="0"/>
            </a:xfrm>
            <a:prstGeom prst="line">
              <a:avLst/>
            </a:prstGeom>
            <a:ln>
              <a:solidFill>
                <a:srgbClr val="008CF5"/>
              </a:solidFill>
            </a:ln>
            <a:effectLst>
              <a:glow rad="127000">
                <a:srgbClr val="008CF5">
                  <a:alpha val="5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3221801" y="3879674"/>
              <a:ext cx="4997003" cy="303750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24112" y="208780"/>
            <a:ext cx="1082288" cy="1082288"/>
            <a:chOff x="83662" y="159259"/>
            <a:chExt cx="1082288" cy="1082288"/>
          </a:xfrm>
        </p:grpSpPr>
        <p:sp>
          <p:nvSpPr>
            <p:cNvPr id="29" name="Oval 28"/>
            <p:cNvSpPr/>
            <p:nvPr/>
          </p:nvSpPr>
          <p:spPr>
            <a:xfrm>
              <a:off x="91433" y="170721"/>
              <a:ext cx="1059109" cy="1059109"/>
            </a:xfrm>
            <a:prstGeom prst="ellipse">
              <a:avLst/>
            </a:prstGeom>
            <a:solidFill>
              <a:srgbClr val="212121"/>
            </a:solidFill>
            <a:ln>
              <a:noFill/>
            </a:ln>
            <a:effectLst>
              <a:glow rad="127000">
                <a:srgbClr val="008CF5"/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8CF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62" y="159259"/>
              <a:ext cx="1082288" cy="108228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649" y="240741"/>
              <a:ext cx="757177" cy="93745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39601" y="395644"/>
              <a:ext cx="581300" cy="617032"/>
            </a:xfrm>
            <a:prstGeom prst="rect">
              <a:avLst/>
            </a:prstGeom>
            <a:solidFill>
              <a:srgbClr val="FFFF00">
                <a:alpha val="57000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00FF4E"/>
                </a:solidFill>
                <a:effectLst>
                  <a:glow rad="88900">
                    <a:srgbClr val="00FF4E">
                      <a:alpha val="60000"/>
                    </a:srgbClr>
                  </a:glo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8" name="Picture 115" descr="ALRMCLO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8" y="2125254"/>
            <a:ext cx="864426" cy="104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Oval 176"/>
          <p:cNvSpPr>
            <a:spLocks noChangeArrowheads="1"/>
          </p:cNvSpPr>
          <p:nvPr/>
        </p:nvSpPr>
        <p:spPr bwMode="auto">
          <a:xfrm>
            <a:off x="445413" y="241227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45" name="Oval 176"/>
          <p:cNvSpPr>
            <a:spLocks noChangeArrowheads="1"/>
          </p:cNvSpPr>
          <p:nvPr/>
        </p:nvSpPr>
        <p:spPr bwMode="auto">
          <a:xfrm>
            <a:off x="418086" y="2420180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9</a:t>
            </a:r>
          </a:p>
        </p:txBody>
      </p:sp>
      <p:sp>
        <p:nvSpPr>
          <p:cNvPr id="46" name="Oval 176"/>
          <p:cNvSpPr>
            <a:spLocks noChangeArrowheads="1"/>
          </p:cNvSpPr>
          <p:nvPr/>
        </p:nvSpPr>
        <p:spPr bwMode="auto">
          <a:xfrm>
            <a:off x="427950" y="2412271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7" name="Oval 176"/>
          <p:cNvSpPr>
            <a:spLocks noChangeArrowheads="1"/>
          </p:cNvSpPr>
          <p:nvPr/>
        </p:nvSpPr>
        <p:spPr bwMode="auto">
          <a:xfrm>
            <a:off x="446956" y="2404362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8" name="Oval 176"/>
          <p:cNvSpPr>
            <a:spLocks noChangeArrowheads="1"/>
          </p:cNvSpPr>
          <p:nvPr/>
        </p:nvSpPr>
        <p:spPr bwMode="auto">
          <a:xfrm>
            <a:off x="431296" y="2404362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9" name="Oval 176"/>
          <p:cNvSpPr>
            <a:spLocks noChangeArrowheads="1"/>
          </p:cNvSpPr>
          <p:nvPr/>
        </p:nvSpPr>
        <p:spPr bwMode="auto">
          <a:xfrm>
            <a:off x="417132" y="2406702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0" name="Oval 176"/>
          <p:cNvSpPr>
            <a:spLocks noChangeArrowheads="1"/>
          </p:cNvSpPr>
          <p:nvPr/>
        </p:nvSpPr>
        <p:spPr bwMode="auto">
          <a:xfrm>
            <a:off x="363550" y="2406702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1" name="Oval 176"/>
          <p:cNvSpPr>
            <a:spLocks noChangeArrowheads="1"/>
          </p:cNvSpPr>
          <p:nvPr/>
        </p:nvSpPr>
        <p:spPr bwMode="auto">
          <a:xfrm>
            <a:off x="401465" y="2406702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2" name="Oval 176"/>
          <p:cNvSpPr>
            <a:spLocks noChangeArrowheads="1"/>
          </p:cNvSpPr>
          <p:nvPr/>
        </p:nvSpPr>
        <p:spPr bwMode="auto">
          <a:xfrm>
            <a:off x="389058" y="2406702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6" name="Oval 176"/>
          <p:cNvSpPr>
            <a:spLocks noChangeArrowheads="1"/>
          </p:cNvSpPr>
          <p:nvPr/>
        </p:nvSpPr>
        <p:spPr bwMode="auto">
          <a:xfrm>
            <a:off x="398119" y="2406702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9" name="Oval 176"/>
          <p:cNvSpPr>
            <a:spLocks noChangeArrowheads="1"/>
          </p:cNvSpPr>
          <p:nvPr/>
        </p:nvSpPr>
        <p:spPr bwMode="auto">
          <a:xfrm>
            <a:off x="388257" y="2406702"/>
            <a:ext cx="533400" cy="533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bg1">
                  <a:gamma/>
                  <a:tint val="60392"/>
                  <a:invGamma/>
                </a:schemeClr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DC2608"/>
                </a:solidFill>
                <a:effectLst/>
                <a:uLnTx/>
                <a:uFillTx/>
                <a:latin typeface=".VnBlack" pitchFamily="34" charset="0"/>
                <a:ea typeface="+mn-ea"/>
                <a:cs typeface="+mn-cs"/>
              </a:rPr>
              <a:t>0</a:t>
            </a:r>
          </a:p>
        </p:txBody>
      </p:sp>
      <p:grpSp>
        <p:nvGrpSpPr>
          <p:cNvPr id="43" name="Group 67">
            <a:extLst>
              <a:ext uri="{FF2B5EF4-FFF2-40B4-BE49-F238E27FC236}">
                <a16:creationId xmlns:a16="http://schemas.microsoft.com/office/drawing/2014/main" id="{FCB36F11-932C-5E4F-A64A-0139BC49C8BA}"/>
              </a:ext>
            </a:extLst>
          </p:cNvPr>
          <p:cNvGrpSpPr>
            <a:grpSpLocks/>
          </p:cNvGrpSpPr>
          <p:nvPr/>
        </p:nvGrpSpPr>
        <p:grpSpPr bwMode="auto">
          <a:xfrm>
            <a:off x="2727423" y="1097616"/>
            <a:ext cx="6508017" cy="2471910"/>
            <a:chOff x="2637" y="1767"/>
            <a:chExt cx="2454" cy="777"/>
          </a:xfrm>
        </p:grpSpPr>
        <p:sp>
          <p:nvSpPr>
            <p:cNvPr id="66" name="AutoShape 45">
              <a:extLst>
                <a:ext uri="{FF2B5EF4-FFF2-40B4-BE49-F238E27FC236}">
                  <a16:creationId xmlns:a16="http://schemas.microsoft.com/office/drawing/2014/main" id="{0B51FC4B-EAC7-5E4A-915C-A64EBF1D9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" y="1782"/>
              <a:ext cx="192" cy="724"/>
            </a:xfrm>
            <a:prstGeom prst="rightBrace">
              <a:avLst>
                <a:gd name="adj1" fmla="val 31424"/>
                <a:gd name="adj2" fmla="val 50000"/>
              </a:avLst>
            </a:prstGeom>
            <a:noFill/>
            <a:ln w="6667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VN" altLang="en-V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      16 quả cam</a:t>
              </a:r>
            </a:p>
          </p:txBody>
        </p:sp>
        <p:grpSp>
          <p:nvGrpSpPr>
            <p:cNvPr id="67" name="Group 46">
              <a:extLst>
                <a:ext uri="{FF2B5EF4-FFF2-40B4-BE49-F238E27FC236}">
                  <a16:creationId xmlns:a16="http://schemas.microsoft.com/office/drawing/2014/main" id="{01E6E606-1EA7-FD42-B00B-806C6803A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7" y="1968"/>
              <a:ext cx="1307" cy="96"/>
              <a:chOff x="1196" y="1852"/>
              <a:chExt cx="1680" cy="96"/>
            </a:xfrm>
          </p:grpSpPr>
          <p:sp>
            <p:nvSpPr>
              <p:cNvPr id="84" name="Line 47">
                <a:extLst>
                  <a:ext uri="{FF2B5EF4-FFF2-40B4-BE49-F238E27FC236}">
                    <a16:creationId xmlns:a16="http://schemas.microsoft.com/office/drawing/2014/main" id="{89015663-0E21-9240-9A89-42F755EAE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6" y="1900"/>
                <a:ext cx="1680" cy="0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8">
                <a:extLst>
                  <a:ext uri="{FF2B5EF4-FFF2-40B4-BE49-F238E27FC236}">
                    <a16:creationId xmlns:a16="http://schemas.microsoft.com/office/drawing/2014/main" id="{CA429AA5-871D-4744-A6FA-C1C4A3AA06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6" y="1852"/>
                <a:ext cx="0" cy="96"/>
              </a:xfrm>
              <a:prstGeom prst="line">
                <a:avLst/>
              </a:prstGeom>
              <a:noFill/>
              <a:ln w="349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Line 49">
                <a:extLst>
                  <a:ext uri="{FF2B5EF4-FFF2-40B4-BE49-F238E27FC236}">
                    <a16:creationId xmlns:a16="http://schemas.microsoft.com/office/drawing/2014/main" id="{42124788-695E-A94A-9CD9-A2F479B2E0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6" y="1852"/>
                <a:ext cx="0" cy="9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Line 50">
                <a:extLst>
                  <a:ext uri="{FF2B5EF4-FFF2-40B4-BE49-F238E27FC236}">
                    <a16:creationId xmlns:a16="http://schemas.microsoft.com/office/drawing/2014/main" id="{7A7EEEAF-7598-2F4D-9DA5-7CB2817A8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4" y="1852"/>
                <a:ext cx="0" cy="9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Line 51">
                <a:extLst>
                  <a:ext uri="{FF2B5EF4-FFF2-40B4-BE49-F238E27FC236}">
                    <a16:creationId xmlns:a16="http://schemas.microsoft.com/office/drawing/2014/main" id="{8BF98610-9863-3C46-85E7-D9787B7366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6" y="1852"/>
                <a:ext cx="0" cy="9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8" name="Group 52">
              <a:extLst>
                <a:ext uri="{FF2B5EF4-FFF2-40B4-BE49-F238E27FC236}">
                  <a16:creationId xmlns:a16="http://schemas.microsoft.com/office/drawing/2014/main" id="{71FF1EFB-27B8-4F4D-963B-7E3F0601D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2228"/>
              <a:ext cx="2208" cy="104"/>
              <a:chOff x="1200" y="2236"/>
              <a:chExt cx="2838" cy="104"/>
            </a:xfrm>
          </p:grpSpPr>
          <p:sp>
            <p:nvSpPr>
              <p:cNvPr id="76" name="Line 53">
                <a:extLst>
                  <a:ext uri="{FF2B5EF4-FFF2-40B4-BE49-F238E27FC236}">
                    <a16:creationId xmlns:a16="http://schemas.microsoft.com/office/drawing/2014/main" id="{A029F3C4-4DFC-6D42-A861-A3BFFD2C06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290"/>
                <a:ext cx="2832" cy="0"/>
              </a:xfrm>
              <a:prstGeom prst="line">
                <a:avLst/>
              </a:prstGeom>
              <a:noFill/>
              <a:ln w="57150" cmpd="sng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Line 54">
                <a:extLst>
                  <a:ext uri="{FF2B5EF4-FFF2-40B4-BE49-F238E27FC236}">
                    <a16:creationId xmlns:a16="http://schemas.microsoft.com/office/drawing/2014/main" id="{263FC5D5-7CD6-2C43-BD9E-277B02B773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242"/>
                <a:ext cx="0" cy="96"/>
              </a:xfrm>
              <a:prstGeom prst="line">
                <a:avLst/>
              </a:prstGeom>
              <a:noFill/>
              <a:ln w="3492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Line 55">
                <a:extLst>
                  <a:ext uri="{FF2B5EF4-FFF2-40B4-BE49-F238E27FC236}">
                    <a16:creationId xmlns:a16="http://schemas.microsoft.com/office/drawing/2014/main" id="{7E8C8D38-0642-DC49-9F0E-00C4A6028B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6" y="2242"/>
                <a:ext cx="0" cy="9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Line 56">
                <a:extLst>
                  <a:ext uri="{FF2B5EF4-FFF2-40B4-BE49-F238E27FC236}">
                    <a16:creationId xmlns:a16="http://schemas.microsoft.com/office/drawing/2014/main" id="{EE94C2E9-72BD-C547-99C1-9D93A6BAB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2236"/>
                <a:ext cx="0" cy="9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Line 57">
                <a:extLst>
                  <a:ext uri="{FF2B5EF4-FFF2-40B4-BE49-F238E27FC236}">
                    <a16:creationId xmlns:a16="http://schemas.microsoft.com/office/drawing/2014/main" id="{44BAC60F-EA3E-6643-B3BA-DB9F8E4F7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8" y="2242"/>
                <a:ext cx="0" cy="9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Line 58">
                <a:extLst>
                  <a:ext uri="{FF2B5EF4-FFF2-40B4-BE49-F238E27FC236}">
                    <a16:creationId xmlns:a16="http://schemas.microsoft.com/office/drawing/2014/main" id="{BD46E086-38BE-DE4C-B6CE-9D981E980D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8" y="2242"/>
                <a:ext cx="0" cy="96"/>
              </a:xfrm>
              <a:prstGeom prst="line">
                <a:avLst/>
              </a:prstGeom>
              <a:noFill/>
              <a:ln w="41275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Line 59">
                <a:extLst>
                  <a:ext uri="{FF2B5EF4-FFF2-40B4-BE49-F238E27FC236}">
                    <a16:creationId xmlns:a16="http://schemas.microsoft.com/office/drawing/2014/main" id="{52DD9A33-E803-9343-B5A1-A79D8FC4A4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2244"/>
                <a:ext cx="0" cy="96"/>
              </a:xfrm>
              <a:prstGeom prst="line">
                <a:avLst/>
              </a:prstGeom>
              <a:noFill/>
              <a:ln w="5715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VN" sz="2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AutoShape 60">
              <a:extLst>
                <a:ext uri="{FF2B5EF4-FFF2-40B4-BE49-F238E27FC236}">
                  <a16:creationId xmlns:a16="http://schemas.microsoft.com/office/drawing/2014/main" id="{3BAE8FEE-9ABF-9B41-811A-BE4692F7D712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3185" y="1220"/>
              <a:ext cx="207" cy="1301"/>
            </a:xfrm>
            <a:prstGeom prst="rightBrace">
              <a:avLst>
                <a:gd name="adj1" fmla="val 52375"/>
                <a:gd name="adj2" fmla="val 52993"/>
              </a:avLst>
            </a:prstGeom>
            <a:noFill/>
            <a:ln w="57150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altLang="en-VN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0" name="AutoShape 61">
              <a:extLst>
                <a:ext uri="{FF2B5EF4-FFF2-40B4-BE49-F238E27FC236}">
                  <a16:creationId xmlns:a16="http://schemas.microsoft.com/office/drawing/2014/main" id="{513103EF-FE63-ED4D-950D-F0DC0EF5CE7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3608" y="1314"/>
              <a:ext cx="267" cy="2193"/>
            </a:xfrm>
            <a:prstGeom prst="rightBrace">
              <a:avLst>
                <a:gd name="adj1" fmla="val 68446"/>
                <a:gd name="adj2" fmla="val 51578"/>
              </a:avLst>
            </a:prstGeom>
            <a:noFill/>
            <a:ln w="57150">
              <a:solidFill>
                <a:srgbClr val="FFFF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altLang="en-VN" sz="36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endParaRPr>
            </a:p>
          </p:txBody>
        </p:sp>
        <p:sp>
          <p:nvSpPr>
            <p:cNvPr id="71" name="Line 62">
              <a:extLst>
                <a:ext uri="{FF2B5EF4-FFF2-40B4-BE49-F238E27FC236}">
                  <a16:creationId xmlns:a16="http://schemas.microsoft.com/office/drawing/2014/main" id="{EE8495D4-293A-E74C-A7A0-59D000FF76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036"/>
              <a:ext cx="0" cy="192"/>
            </a:xfrm>
            <a:prstGeom prst="line">
              <a:avLst/>
            </a:prstGeom>
            <a:noFill/>
            <a:ln w="41275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2800" b="0" i="0" u="none" strike="noStrike" kern="120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Line 63">
              <a:extLst>
                <a:ext uri="{FF2B5EF4-FFF2-40B4-BE49-F238E27FC236}">
                  <a16:creationId xmlns:a16="http://schemas.microsoft.com/office/drawing/2014/main" id="{24B7FD64-0938-E045-BEC1-E6925BC7D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" y="2072"/>
              <a:ext cx="0" cy="192"/>
            </a:xfrm>
            <a:prstGeom prst="line">
              <a:avLst/>
            </a:prstGeom>
            <a:noFill/>
            <a:ln w="34925">
              <a:solidFill>
                <a:schemeClr val="bg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FC393F-4A78-6749-BA59-C9CDB0576E1A}"/>
              </a:ext>
            </a:extLst>
          </p:cNvPr>
          <p:cNvSpPr txBox="1"/>
          <p:nvPr/>
        </p:nvSpPr>
        <p:spPr>
          <a:xfrm>
            <a:off x="1609368" y="1604469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Lan: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B7A869A-8B60-A440-8B02-A44D26FB72F5}"/>
              </a:ext>
            </a:extLst>
          </p:cNvPr>
          <p:cNvSpPr txBox="1"/>
          <p:nvPr/>
        </p:nvSpPr>
        <p:spPr>
          <a:xfrm>
            <a:off x="1679609" y="2399570"/>
            <a:ext cx="96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Mai: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F14BAB4-5E8B-7D46-AEF7-253E8F0B9428}"/>
              </a:ext>
            </a:extLst>
          </p:cNvPr>
          <p:cNvSpPr txBox="1"/>
          <p:nvPr/>
        </p:nvSpPr>
        <p:spPr>
          <a:xfrm>
            <a:off x="4356434" y="560561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0" lang="en-VN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uả cam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CD7723-4D0F-2440-BFB7-01FB1F7BD468}"/>
              </a:ext>
            </a:extLst>
          </p:cNvPr>
          <p:cNvSpPr txBox="1"/>
          <p:nvPr/>
        </p:nvSpPr>
        <p:spPr>
          <a:xfrm>
            <a:off x="5441962" y="3446481"/>
            <a:ext cx="1850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VN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?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0" lang="en-VN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uả cam</a:t>
            </a:r>
          </a:p>
        </p:txBody>
      </p:sp>
      <p:pic>
        <p:nvPicPr>
          <p:cNvPr id="74" name="Picture 42" descr="Elephant-01-june">
            <a:extLst>
              <a:ext uri="{FF2B5EF4-FFF2-40B4-BE49-F238E27FC236}">
                <a16:creationId xmlns:a16="http://schemas.microsoft.com/office/drawing/2014/main" id="{134354C7-5329-404A-87C6-602432C438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11" y="4899934"/>
            <a:ext cx="2214590" cy="147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33">
            <a:extLst>
              <a:ext uri="{FF2B5EF4-FFF2-40B4-BE49-F238E27FC236}">
                <a16:creationId xmlns:a16="http://schemas.microsoft.com/office/drawing/2014/main" id="{2162E66B-B449-1448-A2C8-9B5B52DD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2" t="21481" r="25742" b="21852"/>
          <a:stretch>
            <a:fillRect/>
          </a:stretch>
        </p:blipFill>
        <p:spPr bwMode="auto">
          <a:xfrm flipH="1">
            <a:off x="874897" y="4567512"/>
            <a:ext cx="3083735" cy="1991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562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3beep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eep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GU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0.37045 0.0164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16" y="81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fins__success-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8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6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Kết quả hình ảnh cho ĐỒNG CỎ">
            <a:extLst>
              <a:ext uri="{FF2B5EF4-FFF2-40B4-BE49-F238E27FC236}">
                <a16:creationId xmlns:a16="http://schemas.microsoft.com/office/drawing/2014/main" id="{B15DEF2E-0D40-104B-93DE-58ED1996A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un 3">
            <a:extLst>
              <a:ext uri="{FF2B5EF4-FFF2-40B4-BE49-F238E27FC236}">
                <a16:creationId xmlns:a16="http://schemas.microsoft.com/office/drawing/2014/main" id="{EF5E7256-949F-AE4E-BCD9-9A8AFCFD8219}"/>
              </a:ext>
            </a:extLst>
          </p:cNvPr>
          <p:cNvSpPr/>
          <p:nvPr/>
        </p:nvSpPr>
        <p:spPr>
          <a:xfrm>
            <a:off x="458027" y="78868"/>
            <a:ext cx="1219200" cy="1219200"/>
          </a:xfrm>
          <a:prstGeom prst="su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34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D3239-EB70-2B4F-8E3D-631587530CDD}"/>
              </a:ext>
            </a:extLst>
          </p:cNvPr>
          <p:cNvSpPr txBox="1"/>
          <p:nvPr/>
        </p:nvSpPr>
        <p:spPr>
          <a:xfrm>
            <a:off x="2738438" y="383668"/>
            <a:ext cx="71230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905"/>
                <a:solidFill>
                  <a:prstClr val="white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CHÚC MỪNG CÁC CON</a:t>
            </a:r>
            <a:endParaRPr kumimoji="0" lang="vi-VN" sz="5400" b="1" i="0" u="none" strike="noStrike" kern="1200" cap="none" spc="0" normalizeH="0" baseline="0" noProof="0" dirty="0">
              <a:ln w="1905"/>
              <a:solidFill>
                <a:prstClr val="white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869" name="Picture 42" descr="Elephant-01-june">
            <a:extLst>
              <a:ext uri="{FF2B5EF4-FFF2-40B4-BE49-F238E27FC236}">
                <a16:creationId xmlns:a16="http://schemas.microsoft.com/office/drawing/2014/main" id="{E536D3A2-5028-3140-9C28-976289D664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0091">
            <a:off x="4863560" y="3831098"/>
            <a:ext cx="2392827" cy="1345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42" descr="Elephant-01-june">
            <a:extLst>
              <a:ext uri="{FF2B5EF4-FFF2-40B4-BE49-F238E27FC236}">
                <a16:creationId xmlns:a16="http://schemas.microsoft.com/office/drawing/2014/main" id="{C0BB5A5D-AB30-564E-A8E8-20AB8231B7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06" y="5096244"/>
            <a:ext cx="2214590" cy="160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4" name="Picture 46" descr="BUOM">
            <a:extLst>
              <a:ext uri="{FF2B5EF4-FFF2-40B4-BE49-F238E27FC236}">
                <a16:creationId xmlns:a16="http://schemas.microsoft.com/office/drawing/2014/main" id="{02FD7792-A0BF-A641-83DE-381C834019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864" y="144878"/>
            <a:ext cx="2170113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18" descr="tytr">
            <a:extLst>
              <a:ext uri="{FF2B5EF4-FFF2-40B4-BE49-F238E27FC236}">
                <a16:creationId xmlns:a16="http://schemas.microsoft.com/office/drawing/2014/main" id="{1F605628-E16A-344D-A5DE-BA52D79B448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76900" y="2339975"/>
            <a:ext cx="608013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8" descr="tytr">
            <a:extLst>
              <a:ext uri="{FF2B5EF4-FFF2-40B4-BE49-F238E27FC236}">
                <a16:creationId xmlns:a16="http://schemas.microsoft.com/office/drawing/2014/main" id="{1A0C6011-7425-D041-98C0-AC102C1497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4103193">
            <a:off x="7354888" y="2117725"/>
            <a:ext cx="56197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18" descr="tytr">
            <a:extLst>
              <a:ext uri="{FF2B5EF4-FFF2-40B4-BE49-F238E27FC236}">
                <a16:creationId xmlns:a16="http://schemas.microsoft.com/office/drawing/2014/main" id="{DB857648-1CA5-EB42-897D-E44D4C88E0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32350" y="2543175"/>
            <a:ext cx="6223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8" descr="tytr">
            <a:extLst>
              <a:ext uri="{FF2B5EF4-FFF2-40B4-BE49-F238E27FC236}">
                <a16:creationId xmlns:a16="http://schemas.microsoft.com/office/drawing/2014/main" id="{F58ED33B-DC60-2148-9D92-7327E425CF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773895">
            <a:off x="8038306" y="2375694"/>
            <a:ext cx="61277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Picture 18" descr="tytr">
            <a:extLst>
              <a:ext uri="{FF2B5EF4-FFF2-40B4-BE49-F238E27FC236}">
                <a16:creationId xmlns:a16="http://schemas.microsoft.com/office/drawing/2014/main" id="{24CFCBE7-6633-3547-8A79-8F02FA23DBD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3325" y="2174875"/>
            <a:ext cx="746125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2" descr="Elephant-01-june">
            <a:extLst>
              <a:ext uri="{FF2B5EF4-FFF2-40B4-BE49-F238E27FC236}">
                <a16:creationId xmlns:a16="http://schemas.microsoft.com/office/drawing/2014/main" id="{2A312D49-053D-F043-8FF0-8DC82DB1C6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7" y="3854720"/>
            <a:ext cx="2214590" cy="160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074B50B5-242B-3C41-B88D-51C8A051C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958" y="2938126"/>
            <a:ext cx="4148083" cy="3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9">
            <a:hlinkClick r:id="rId8" action="ppaction://hlinksldjump"/>
            <a:extLst>
              <a:ext uri="{FF2B5EF4-FFF2-40B4-BE49-F238E27FC236}">
                <a16:creationId xmlns:a16="http://schemas.microsoft.com/office/drawing/2014/main" id="{9D59C099-B384-BB45-9F60-8E1E5C08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8" y="6054725"/>
            <a:ext cx="7207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259E-6 -5.05091E-6 C 0.00833 -0.00834 0.01435 -0.02099 0.01898 -0.03333 C 0.01968 -0.04012 0.02107 -0.04629 0.02199 -0.05308 C 0.02384 -0.083 0.02338 -0.1407 0.00995 -0.16971 C 0.00787 -0.18698 0.00509 -0.20426 0.00301 -0.22154 C 0.00324 -0.22802 0.00093 -0.249 0.00509 -0.26011 C 0.00579 -0.26196 0.00903 -0.26875 0.00995 -0.26937 C 0.01181 -0.27091 0.01597 -0.27183 0.01597 -0.27183 C 0.02755 -0.27029 0.03009 -0.26906 0.03681 -0.25733 C 0.04259 -0.23172 0.0331 -0.2166 0.05069 -0.19902 C 0.05926 -0.20087 0.06482 -0.20303 0.07269 -0.2055 C 0.07894 -0.21198 0.08588 -0.21907 0.09259 -0.22432 C 0.09815 -0.22833 0.09398 -0.22339 0.09653 -0.22679 " pathEditMode="relative" ptsTypes="ffffffffffffA">
                                      <p:cBhvr>
                                        <p:cTn id="8" dur="1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7.6211E-7 C -0.00509 0.00216 -0.0125 -0.00401 -0.01782 -0.00524 C -0.04699 -0.00494 -0.07615 -0.00524 -0.10532 -0.00401 C -0.10972 -0.0037 -0.11689 0.01512 -0.11736 0.01605 C -0.12615 0.03178 -0.13564 0.04875 -0.14629 0.06233 C -0.1537 0.04659 -0.15439 0.00185 -0.14814 -0.00802 C -0.14513 -0.01296 -0.13657 -0.0145 -0.13217 -0.01604 C -0.12476 -0.02221 -0.11898 -0.02468 -0.11342 -0.03456 C -0.11296 -0.03641 -0.11296 -0.03826 -0.11226 -0.0398 C -0.11134 -0.04196 -0.10995 -0.04381 -0.10926 -0.04628 C -0.10787 -0.05183 -0.10787 -0.05801 -0.10648 -0.06356 C -0.10532 -0.08423 -0.09745 -0.13021 -0.10926 -0.14594 C -0.1118 -0.15489 -0.1081 -0.1444 -0.11527 -0.15396 C -0.11643 -0.15551 -0.1162 -0.15767 -0.11736 -0.15921 C -0.12222 -0.16569 -0.13078 -0.17093 -0.13726 -0.17371 C -0.14328 -0.17988 -0.15 -0.17926 -0.15717 -0.18173 C -0.16944 -0.18605 -0.18217 -0.1879 -0.1949 -0.18975 C -0.21782 -0.19901 -0.20949 -0.19654 -0.25763 -0.19099 C -0.25926 -0.19068 -0.27013 -0.18297 -0.27361 -0.18173 C -0.27801 -0.18204 -0.28217 -0.18235 -0.28657 -0.18297 C -0.28935 -0.18358 -0.29143 -0.18574 -0.29444 -0.18574 " pathEditMode="relative" ptsTypes="ffffffffffffffffffffA">
                                      <p:cBhvr>
                                        <p:cTn id="10" dur="1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7.6211E-7 C -0.01111 -0.00648 -0.02199 -0.01018 -0.03403 -0.01173 C -0.04399 -0.01666 -0.05116 -0.01851 -0.06181 -0.01975 C -0.07477 -0.02283 -0.08658 -0.02654 -0.09954 -0.02777 C -0.10255 -0.0287 -0.10556 -0.03024 -0.10857 -0.03024 C -0.13565 -0.02962 -0.14213 -0.0324 -0.15834 -0.01173 C -0.16158 -0.00772 -0.16389 -0.00216 -0.16736 0.00154 C -0.17894 0.01419 -0.19514 0.02067 -0.20811 0.02931 C -0.21783 0.03579 -0.22755 0.04566 -0.23681 0.05307 C -0.24329 0.05831 -0.2419 0.05523 -0.24676 0.06109 C -0.24885 0.06356 -0.25278 0.06911 -0.25278 0.06911 C -0.25857 0.0867 -0.2588 0.11447 -0.25093 0.13144 C -0.25186 0.17402 -0.24954 0.15736 -0.25394 0.18173 C -0.2551 0.18821 -0.25811 0.19438 -0.26181 0.19901 C -0.26389 0.20148 -0.26875 0.2058 -0.26875 0.2058 C -0.28426 0.20456 -0.29005 0.20765 -0.29954 0.195 C -0.3007 0.18945 -0.30255 0.18451 -0.30463 0.17926 C -0.30278 0.15797 -0.30625 0.15396 -0.29468 0.14594 C -0.28449 0.14656 -0.26991 0.14471 -0.25973 0.15119 C -0.25579 0.15643 -0.25047 0.16229 -0.24491 0.16445 C -0.24144 0.17093 -0.23727 0.17988 -0.23102 0.18173 C -0.22639 0.18297 -0.2169 0.18451 -0.2169 0.18451 C -0.20047 0.18327 -0.20579 0.18667 -0.19908 0.18173 " pathEditMode="relative" ptsTypes="ffffffffffffffffffffffA">
                                      <p:cBhvr>
                                        <p:cTn id="12" dur="1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3 -2.56094E-6 C -0.03403 0.00093 -0.09861 0.00802 -0.13773 -2.56094E-6 C -0.14352 -0.00309 -0.14977 -0.0071 -0.15579 -0.00926 C -0.15764 -0.01111 -0.15996 -0.01265 -0.16158 -0.01481 C -0.16366 -0.01728 -0.16759 -0.02252 -0.16759 -0.02252 C -0.16898 -0.02715 -0.1706 -0.03055 -0.17269 -0.03456 C -0.17315 -0.03857 -0.17546 -0.04227 -0.1757 -0.04659 C -0.17593 -0.05029 -0.17593 -0.07158 -0.17269 -0.0796 C -0.16968 -0.0867 -0.1625 -0.09966 -0.15671 -0.10213 C -0.14537 -0.11725 -0.12801 -0.1262 -0.11783 -0.14193 C -0.11574 -0.14563 -0.11435 -0.15119 -0.11204 -0.1552 C -0.11088 -0.16106 -0.10903 -0.166 -0.10718 -0.17124 C -0.10579 -0.18636 -0.10324 -0.20117 -0.10208 -0.21629 C -0.10278 -0.23326 -0.09954 -0.24622 -0.11204 -0.25085 C -0.11528 -0.25332 -0.11759 -0.25486 -0.12107 -0.25609 C -0.13449 -0.25517 -0.14815 -0.25486 -0.16158 -0.25332 C -0.16806 -0.2527 -0.16644 -0.25054 -0.17153 -0.24807 C -0.17917 -0.24437 -0.1875 -0.24128 -0.1956 -0.23881 C -0.20602 -0.2311 -0.21644 -0.22647 -0.22732 -0.2203 C -0.23912 -0.21382 -0.25093 -0.20364 -0.2632 -0.19901 C -0.27708 -0.19377 -0.28982 -0.19099 -0.30394 -0.18852 C -0.31528 -0.18328 -0.32708 -0.18235 -0.33889 -0.17927 C -0.3713 -0.18235 -0.40162 -0.1913 -0.43333 -0.19901 C -0.45023 -0.20889 -0.46968 -0.21629 -0.48796 -0.2203 C -0.49583 -0.22555 -0.50371 -0.22771 -0.51204 -0.23079 C -0.51852 -0.23326 -0.52454 -0.23727 -0.53079 -0.24005 C -0.54375 -0.2456 -0.5581 -0.24653 -0.57153 -0.24807 C -0.57963 -0.24468 -0.58681 -0.23943 -0.59445 -0.2348 C -0.59838 -0.23264 -0.60162 -0.23172 -0.6044 -0.22678 C -0.60695 -0.22215 -0.60833 -0.21598 -0.61042 -0.21105 C -0.6088 -0.19006 -0.60787 -0.16908 -0.58958 -0.16322 C -0.58218 -0.15335 -0.5713 -0.15366 -0.56158 -0.15119 C -0.55556 -0.14687 -0.55046 -0.14471 -0.54375 -0.14347 C -0.53241 -0.13823 -0.51898 -0.13699 -0.50695 -0.13545 C -0.48681 -0.12743 -0.4632 -0.12527 -0.44236 -0.12342 C -0.42246 -0.1154 -0.39931 -0.11354 -0.37871 -0.11139 C -0.33033 -0.11385 -0.32222 -0.11262 -0.29005 -0.11817 C -0.27315 -0.12743 -0.25787 -0.1407 -0.24028 -0.14718 C -0.23403 -0.1518 -0.22732 -0.15551 -0.2213 -0.16044 C -0.21921 -0.1623 -0.21759 -0.16507 -0.21551 -0.16723 C -0.21273 -0.17001 -0.20972 -0.17279 -0.20648 -0.17525 C -0.20255 -0.17834 -0.19861 -0.18112 -0.19445 -0.18328 C -0.19213 -0.18451 -0.18958 -0.18544 -0.1875 -0.18698 C -0.17708 -0.19469 -0.16667 -0.20333 -0.15671 -0.21228 C -0.13426 -0.23295 -0.10579 -0.26165 -0.07801 -0.26658 C -0.06829 -0.27553 -0.04514 -0.26967 -0.0382 -0.26936 C -0.02546 -0.26257 -0.01111 -0.25918 0.00139 -0.25208 C 0.00787 -0.24869 0.01296 -0.24159 0.01944 -0.23881 C 0.02546 -0.23295 0.03194 -0.2274 0.03842 -0.22154 C 0.04259 -0.21321 0.05046 -0.20426 0.05694 -0.19901 C 0.06065 -0.19284 0.06366 -0.18914 0.06805 -0.18451 C 0.07338 -0.17217 0.07616 -0.1697 0.08287 -0.15921 C 0.08403 -0.15211 0.08796 -0.14687 0.09074 -0.1407 C 0.09213 -0.13792 0.09514 -0.13267 0.09514 -0.13267 C 0.09861 -0.11139 0.10278 -0.09102 0.10764 -0.07035 C 0.11065 -0.05893 0.11273 -0.04597 0.12083 -0.03857 C 0.1243 -0.03147 0.12917 -0.02993 0.13495 -0.02653 C 0.15301 -0.01604 0.16528 -0.01358 0.18565 -0.01203 C 0.21528 -0.0037 0.24606 -0.00432 0.27616 -0.00278 C 0.28148 -0.00123 0.2868 0.00031 0.29213 0.00247 C 0.30278 0.01203 0.29352 0.0037 0.30208 0.01173 C 0.30301 0.01265 0.30509 0.0145 0.30509 0.0145 C 0.30625 0.01944 0.30879 0.0216 0.30995 0.02654 C 0.31111 0.03888 0.3118 0.0398 0.30995 0.05554 C 0.30764 0.0759 0.30787 0.05554 0.30787 0.0648 " pathEditMode="relative" ptsTypes="ffffffffffffffffffffffffffffffffffffffffffffffffffffffffffffffffA">
                                      <p:cBhvr>
                                        <p:cTn id="14" dur="1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7362E-19 2.56094E-6 C 0.00394 -0.01234 0.00926 -0.03425 0.01528 -0.04752 C 0.02223 -0.06325 0.02338 -0.06017 0.02709 -0.07282 C 0.03102 -0.08578 0.03311 -0.09904 0.03588 -0.11262 C 0.03565 -0.12465 0.03611 -0.13669 0.03496 -0.14841 C 0.03473 -0.1515 0.03148 -0.15273 0.02986 -0.1552 C 0.02686 -0.15983 0.00926 -0.17772 0.0051 -0.17896 C -0.00277 -0.18451 -0.01064 -0.18821 -0.01967 -0.19099 C -0.03472 -0.20148 -0.0493 -0.21382 -0.06666 -0.21598 C -0.08171 -0.22647 -0.09768 -0.23049 -0.11412 -0.23604 C -0.12893 -0.24098 -0.14259 -0.24869 -0.15694 -0.25332 C -0.16805 -0.25702 -0.17754 -0.26566 -0.18865 -0.26905 C -0.1956 -0.27121 -0.20972 -0.2743 -0.20972 -0.2743 C -0.21759 -0.27924 -0.22291 -0.28201 -0.23171 -0.28356 C -0.24514 -0.29312 -0.26273 -0.28849 -0.27847 -0.29034 C -0.28634 -0.2925 -0.29421 -0.29405 -0.30208 -0.29682 C -0.32963 -0.29528 -0.35416 -0.29281 -0.38102 -0.28911 C -0.38981 -0.28294 -0.39953 -0.27954 -0.40856 -0.2743 C -0.42662 -0.26381 -0.4456 -0.25301 -0.46435 -0.2453 C -0.49236 -0.21938 -0.52106 -0.19469 -0.54814 -0.16692 C -0.56018 -0.15427 -0.56852 -0.13453 -0.58078 -0.12188 C -0.58495 -0.09997 -0.59514 -0.0759 -0.60393 -0.05677 C -0.60555 -0.04505 -0.60694 -0.03487 -0.61088 -0.02376 C -0.6118 -0.01481 -0.61296 -0.00339 -0.61689 0.00401 C -0.61921 0.029 -0.63055 0.07775 -0.65347 0.08238 C -0.66574 0.08115 -0.67824 0.08176 -0.69027 0.07837 C -0.69421 0.07714 -0.71088 0.06665 -0.71736 0.06109 C -0.74398 0.03857 -0.76944 0.01358 -0.77986 -0.02777 C -0.78078 -0.04011 -0.78426 -0.04999 -0.78564 -0.06233 C -0.78634 -0.0685 -0.78865 -0.09997 -0.78865 -0.10059 C -0.78796 -0.12434 -0.79004 -0.14903 -0.78564 -0.17217 C -0.78426 -0.17927 -0.78009 -0.18575 -0.77777 -0.19223 C -0.76111 -0.24098 -0.73264 -0.27893 -0.6912 -0.28232 C -0.67801 -0.28016 -0.66435 -0.27985 -0.65139 -0.27584 C -0.62731 -0.26844 -0.59074 -0.23264 -0.57268 -0.21999 C -0.54537 -0.20056 -0.51782 -0.17772 -0.49444 -0.15119 C -0.4706 -0.12434 -0.45347 -0.08547 -0.42754 -0.06233 C -0.40856 -0.04536 -0.39074 -0.02654 -0.37176 -0.00926 C -0.36296 -0.00093 -0.35092 0.0037 -0.3412 0.00926 C -0.32453 0.01851 -0.30879 0.02962 -0.29213 0.03857 C -0.25949 0.05646 -0.22824 0.07652 -0.19259 0.08115 C -0.17916 0.08022 -0.16551 0.0796 -0.15208 0.07837 C -0.1493 0.07806 -0.14514 0.07405 -0.14305 0.07312 C -0.14004 0.07189 -0.13402 0.07035 -0.13402 0.07035 C -0.12986 0.06634 -0.12615 0.06325 -0.12129 0.06109 C -0.11088 0.05245 -0.10115 0.04289 -0.09236 0.03209 C -0.09027 0.02623 -0.08796 0.02407 -0.08426 0.02005 C -0.08171 0.01728 -0.07893 0.01481 -0.07662 0.01203 C -0.07569 0.01111 -0.07361 0.00926 -0.07361 0.00926 C -0.03194 0.01111 -0.04907 0.0108 -0.02268 0.0108 " pathEditMode="relative" ptsTypes="fffffffffffffffffffffffffffffffffffffffffffffffffA">
                                      <p:cBhvr>
                                        <p:cTn id="16" dur="1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3E83F4-23AA-4148-A695-C9C88172E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453" y="-412734"/>
            <a:ext cx="12536905" cy="7964996"/>
          </a:xfrm>
          <a:prstGeom prst="rect">
            <a:avLst/>
          </a:prstGeom>
          <a:effectLst>
            <a:outerShdw blurRad="25400" algn="ctr" rotWithShape="0">
              <a:prstClr val="black">
                <a:alpha val="7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B611B9-DDAE-FA12-0F97-0B52FDA00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163" y="2443080"/>
            <a:ext cx="2627604" cy="107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26586-26E5-D3C8-714E-F14624331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041" y="3451255"/>
            <a:ext cx="9382557" cy="2231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C784D5-23FB-E11D-646C-0F18AA7D20D1}"/>
              </a:ext>
            </a:extLst>
          </p:cNvPr>
          <p:cNvSpPr txBox="1"/>
          <p:nvPr/>
        </p:nvSpPr>
        <p:spPr>
          <a:xfrm>
            <a:off x="8188960" y="6519446"/>
            <a:ext cx="6299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Thiết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kế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Hương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Thảo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altLang="zh-CN" sz="1600" dirty="0" err="1">
                <a:latin typeface="Cambria" panose="02040503050406030204" pitchFamily="18" charset="0"/>
                <a:ea typeface="Cambria" panose="02040503050406030204" pitchFamily="18" charset="0"/>
              </a:rPr>
              <a:t>Zalo</a:t>
            </a:r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 0972115126</a:t>
            </a:r>
            <a:endParaRPr lang="zh-CN" altLang="en-US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93528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DD310B36-59A5-DCC5-8B75-27292A8E5A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7"/>
          <a:stretch/>
        </p:blipFill>
        <p:spPr>
          <a:xfrm>
            <a:off x="-1" y="-5108"/>
            <a:ext cx="12192001" cy="686310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830F8C0-C741-763E-9EA0-4E7515AE1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84" t="11959" r="11818"/>
          <a:stretch/>
        </p:blipFill>
        <p:spPr>
          <a:xfrm>
            <a:off x="891409" y="482600"/>
            <a:ext cx="10350500" cy="604438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FC252311-5B28-D452-D611-B7EF425834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4260">
            <a:off x="-174580" y="-280200"/>
            <a:ext cx="4619311" cy="4619311"/>
          </a:xfrm>
          <a:prstGeom prst="rect">
            <a:avLst/>
          </a:prstGeom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812F7956-7370-9BB9-D4F0-B034500A7A21}"/>
              </a:ext>
            </a:extLst>
          </p:cNvPr>
          <p:cNvGrpSpPr/>
          <p:nvPr/>
        </p:nvGrpSpPr>
        <p:grpSpPr>
          <a:xfrm>
            <a:off x="7923982" y="2736534"/>
            <a:ext cx="4743064" cy="4151946"/>
            <a:chOff x="8236467" y="3278909"/>
            <a:chExt cx="3984357" cy="346383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11460383-D6A0-7500-04DF-C37AAF542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052" y="3278909"/>
              <a:ext cx="2836772" cy="2836772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13C10393-FAAC-3C1D-2502-0FBB1A453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467" y="5043319"/>
              <a:ext cx="3395458" cy="1699427"/>
            </a:xfrm>
            <a:prstGeom prst="rect">
              <a:avLst/>
            </a:prstGeom>
          </p:spPr>
        </p:pic>
      </p:grpSp>
      <p:pic>
        <p:nvPicPr>
          <p:cNvPr id="2" name="图片 55">
            <a:extLst>
              <a:ext uri="{FF2B5EF4-FFF2-40B4-BE49-F238E27FC236}">
                <a16:creationId xmlns:a16="http://schemas.microsoft.com/office/drawing/2014/main" id="{D467F1D0-DB00-0F11-B2F5-6FC8C7CF08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2479" flipH="1">
            <a:off x="8250529" y="65377"/>
            <a:ext cx="3787327" cy="4619311"/>
          </a:xfrm>
          <a:prstGeom prst="rect">
            <a:avLst/>
          </a:prstGeom>
        </p:spPr>
      </p:pic>
      <p:pic>
        <p:nvPicPr>
          <p:cNvPr id="3" name="图片 3">
            <a:extLst>
              <a:ext uri="{FF2B5EF4-FFF2-40B4-BE49-F238E27FC236}">
                <a16:creationId xmlns:a16="http://schemas.microsoft.com/office/drawing/2014/main" id="{7AEA3F46-1014-283D-3A1F-AC79A148F6A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0" t="4569" r="19755" b="3868"/>
          <a:stretch/>
        </p:blipFill>
        <p:spPr>
          <a:xfrm>
            <a:off x="662" y="1925757"/>
            <a:ext cx="3772155" cy="4873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C4276-FE67-291A-15F1-1A58C52B88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9040" y="1953970"/>
            <a:ext cx="5407621" cy="3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90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自定义 64">
      <a:dk1>
        <a:sysClr val="windowText" lastClr="000000"/>
      </a:dk1>
      <a:lt1>
        <a:srgbClr val="FFFFFF"/>
      </a:lt1>
      <a:dk2>
        <a:srgbClr val="2D3847"/>
      </a:dk2>
      <a:lt2>
        <a:srgbClr val="EBF0F4"/>
      </a:lt2>
      <a:accent1>
        <a:srgbClr val="377ECD"/>
      </a:accent1>
      <a:accent2>
        <a:srgbClr val="5FC8A9"/>
      </a:accent2>
      <a:accent3>
        <a:srgbClr val="377ECD"/>
      </a:accent3>
      <a:accent4>
        <a:srgbClr val="5FC8A9"/>
      </a:accent4>
      <a:accent5>
        <a:srgbClr val="377ECD"/>
      </a:accent5>
      <a:accent6>
        <a:srgbClr val="5FC8A9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Medium"/>
        <a:ea typeface="思源黑体 CN Bold"/>
        <a:cs typeface=""/>
      </a:majorFont>
      <a:minorFont>
        <a:latin typeface="思源黑体 CN Medium"/>
        <a:ea typeface="思源黑体 CN Mediu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自定义 64">
      <a:dk1>
        <a:sysClr val="windowText" lastClr="000000"/>
      </a:dk1>
      <a:lt1>
        <a:srgbClr val="FFFFFF"/>
      </a:lt1>
      <a:dk2>
        <a:srgbClr val="2D3847"/>
      </a:dk2>
      <a:lt2>
        <a:srgbClr val="EBF0F4"/>
      </a:lt2>
      <a:accent1>
        <a:srgbClr val="377ECD"/>
      </a:accent1>
      <a:accent2>
        <a:srgbClr val="5FC8A9"/>
      </a:accent2>
      <a:accent3>
        <a:srgbClr val="377ECD"/>
      </a:accent3>
      <a:accent4>
        <a:srgbClr val="5FC8A9"/>
      </a:accent4>
      <a:accent5>
        <a:srgbClr val="377ECD"/>
      </a:accent5>
      <a:accent6>
        <a:srgbClr val="5FC8A9"/>
      </a:accent6>
      <a:hlink>
        <a:srgbClr val="0563C1"/>
      </a:hlink>
      <a:folHlink>
        <a:srgbClr val="954F72"/>
      </a:folHlink>
    </a:clrScheme>
    <a:fontScheme name="自定义 1">
      <a:majorFont>
        <a:latin typeface="思源黑体 CN Medium"/>
        <a:ea typeface="思源黑体 CN Bold"/>
        <a:cs typeface=""/>
      </a:majorFont>
      <a:minorFont>
        <a:latin typeface="思源黑体 CN Medium"/>
        <a:ea typeface="思源黑体 CN Mediu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3240</TotalTime>
  <Words>377</Words>
  <Application>Microsoft Office PowerPoint</Application>
  <PresentationFormat>Widescreen</PresentationFormat>
  <Paragraphs>69</Paragraphs>
  <Slides>14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等线</vt:lpstr>
      <vt:lpstr>.VnBlack</vt:lpstr>
      <vt:lpstr>Arial</vt:lpstr>
      <vt:lpstr>Calibri</vt:lpstr>
      <vt:lpstr>Calibri Light</vt:lpstr>
      <vt:lpstr>Cambria</vt:lpstr>
      <vt:lpstr>Cambria Math</vt:lpstr>
      <vt:lpstr>Times New Roman</vt:lpstr>
      <vt:lpstr>思源黑体 CN Medium</vt:lpstr>
      <vt:lpstr>Office Theme</vt:lpstr>
      <vt:lpstr>4_Office Theme</vt:lpstr>
      <vt:lpstr>Office 主题</vt:lpstr>
      <vt:lpstr>1_Office 主题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Nhan Nguyen</cp:lastModifiedBy>
  <cp:revision>2</cp:revision>
  <dcterms:created xsi:type="dcterms:W3CDTF">2020-04-14T15:40:22Z</dcterms:created>
  <dcterms:modified xsi:type="dcterms:W3CDTF">2024-09-15T09:01:00Z</dcterms:modified>
</cp:coreProperties>
</file>